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6" r:id="rId1"/>
  </p:sldMasterIdLst>
  <p:sldIdLst>
    <p:sldId id="256" r:id="rId2"/>
    <p:sldId id="257" r:id="rId3"/>
    <p:sldId id="258" r:id="rId4"/>
    <p:sldId id="259" r:id="rId5"/>
    <p:sldId id="263" r:id="rId6"/>
    <p:sldId id="267" r:id="rId7"/>
    <p:sldId id="266" r:id="rId8"/>
    <p:sldId id="268" r:id="rId9"/>
    <p:sldId id="265" r:id="rId10"/>
    <p:sldId id="269" r:id="rId11"/>
    <p:sldId id="270" r:id="rId12"/>
    <p:sldId id="271" r:id="rId13"/>
    <p:sldId id="260" r:id="rId14"/>
    <p:sldId id="261" r:id="rId15"/>
    <p:sldId id="264" r:id="rId16"/>
    <p:sldId id="262" r:id="rId1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21F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4AAF7C2-F0F0-AAB4-F0CD-B2A9CD6EEC35}" v="150" dt="2024-11-26T19:53:55.495"/>
    <p1510:client id="{FEEB216A-796D-EC97-F53D-CD5747CFD205}" v="1197" dt="2024-11-26T21:24:07.07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2" autoAdjust="0"/>
    <p:restoredTop sz="94660"/>
  </p:normalViewPr>
  <p:slideViewPr>
    <p:cSldViewPr snapToGrid="0">
      <p:cViewPr varScale="1">
        <p:scale>
          <a:sx n="86" d="100"/>
          <a:sy n="86" d="100"/>
        </p:scale>
        <p:origin x="47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4942DE5-4B26-4ABD-A028-8DF65FA0F4D3}" type="doc">
      <dgm:prSet loTypeId="urn:microsoft.com/office/officeart/2005/8/layout/default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86BEE573-66E9-401A-AFF3-74C316CD374B}">
      <dgm:prSet/>
      <dgm:spPr/>
      <dgm:t>
        <a:bodyPr/>
        <a:lstStyle/>
        <a:p>
          <a:r>
            <a:rPr lang="ru-RU" dirty="0">
              <a:latin typeface="Arial Black"/>
            </a:rPr>
            <a:t>Социальный (Тип)</a:t>
          </a:r>
          <a:endParaRPr lang="en-US" dirty="0">
            <a:latin typeface="Arial Black"/>
          </a:endParaRPr>
        </a:p>
      </dgm:t>
    </dgm:pt>
    <dgm:pt modelId="{0831CC3E-CE72-4DFE-B461-347BB33433D9}" type="parTrans" cxnId="{79DD10B1-0B6C-4B5C-A2DC-AF5EC5F8E723}">
      <dgm:prSet/>
      <dgm:spPr/>
      <dgm:t>
        <a:bodyPr/>
        <a:lstStyle/>
        <a:p>
          <a:endParaRPr lang="en-US"/>
        </a:p>
      </dgm:t>
    </dgm:pt>
    <dgm:pt modelId="{30196C1A-957E-4ACA-A256-CFEDF6004307}" type="sibTrans" cxnId="{79DD10B1-0B6C-4B5C-A2DC-AF5EC5F8E723}">
      <dgm:prSet/>
      <dgm:spPr/>
      <dgm:t>
        <a:bodyPr/>
        <a:lstStyle/>
        <a:p>
          <a:endParaRPr lang="en-US"/>
        </a:p>
      </dgm:t>
    </dgm:pt>
    <dgm:pt modelId="{3ADAFD09-294A-4EB6-AF0C-3F6B61017EB4}">
      <dgm:prSet/>
      <dgm:spPr/>
      <dgm:t>
        <a:bodyPr/>
        <a:lstStyle/>
        <a:p>
          <a:r>
            <a:rPr lang="ru-RU" dirty="0" err="1">
              <a:latin typeface="Arial Black"/>
            </a:rPr>
            <a:t>Мультипроект</a:t>
          </a:r>
          <a:r>
            <a:rPr lang="ru-RU" dirty="0">
              <a:latin typeface="Arial Black"/>
            </a:rPr>
            <a:t> (Класс)</a:t>
          </a:r>
          <a:endParaRPr lang="en-US" dirty="0">
            <a:latin typeface="Arial Black"/>
          </a:endParaRPr>
        </a:p>
      </dgm:t>
    </dgm:pt>
    <dgm:pt modelId="{B3F924CA-F398-4768-B6F2-2AF0F8CE2531}" type="parTrans" cxnId="{CD6CC63E-7BD9-4E2E-82AD-DDDAA5BF1C6B}">
      <dgm:prSet/>
      <dgm:spPr/>
      <dgm:t>
        <a:bodyPr/>
        <a:lstStyle/>
        <a:p>
          <a:endParaRPr lang="en-US"/>
        </a:p>
      </dgm:t>
    </dgm:pt>
    <dgm:pt modelId="{F9B2ECDC-1D48-457C-8D60-888F78C821C0}" type="sibTrans" cxnId="{CD6CC63E-7BD9-4E2E-82AD-DDDAA5BF1C6B}">
      <dgm:prSet/>
      <dgm:spPr/>
      <dgm:t>
        <a:bodyPr/>
        <a:lstStyle/>
        <a:p>
          <a:endParaRPr lang="en-US"/>
        </a:p>
      </dgm:t>
    </dgm:pt>
    <dgm:pt modelId="{EBAE7AB6-8077-4C88-8AC2-A6EEA22F04FF}">
      <dgm:prSet/>
      <dgm:spPr/>
      <dgm:t>
        <a:bodyPr/>
        <a:lstStyle/>
        <a:p>
          <a:r>
            <a:rPr lang="ru-RU" dirty="0">
              <a:latin typeface="Arial Black"/>
            </a:rPr>
            <a:t>Комбинированный (Вид)</a:t>
          </a:r>
          <a:endParaRPr lang="en-US" dirty="0">
            <a:latin typeface="Arial Black"/>
          </a:endParaRPr>
        </a:p>
      </dgm:t>
    </dgm:pt>
    <dgm:pt modelId="{BFF19FB0-4C0C-403E-862B-0225B10525B6}" type="parTrans" cxnId="{76C07F6F-E406-45B9-A41D-1B90E30CB78C}">
      <dgm:prSet/>
      <dgm:spPr/>
      <dgm:t>
        <a:bodyPr/>
        <a:lstStyle/>
        <a:p>
          <a:endParaRPr lang="en-US"/>
        </a:p>
      </dgm:t>
    </dgm:pt>
    <dgm:pt modelId="{D48F76E2-7F53-40AB-9B52-3F6BDF07F0A3}" type="sibTrans" cxnId="{76C07F6F-E406-45B9-A41D-1B90E30CB78C}">
      <dgm:prSet/>
      <dgm:spPr/>
      <dgm:t>
        <a:bodyPr/>
        <a:lstStyle/>
        <a:p>
          <a:endParaRPr lang="en-US"/>
        </a:p>
      </dgm:t>
    </dgm:pt>
    <dgm:pt modelId="{CD6D6788-CC0A-4F26-BF84-E6E664058EE1}">
      <dgm:prSet/>
      <dgm:spPr/>
      <dgm:t>
        <a:bodyPr/>
        <a:lstStyle/>
        <a:p>
          <a:r>
            <a:rPr lang="ru-RU" dirty="0">
              <a:latin typeface="Arial Black"/>
            </a:rPr>
            <a:t>Среднесрочный (Длительность)</a:t>
          </a:r>
          <a:endParaRPr lang="en-US" dirty="0">
            <a:latin typeface="Arial Black"/>
          </a:endParaRPr>
        </a:p>
      </dgm:t>
    </dgm:pt>
    <dgm:pt modelId="{6DF25F20-72CA-4140-A106-94524DCA9CF9}" type="parTrans" cxnId="{916CA7C4-CF81-4B4E-8127-105BCD48E57A}">
      <dgm:prSet/>
      <dgm:spPr/>
      <dgm:t>
        <a:bodyPr/>
        <a:lstStyle/>
        <a:p>
          <a:endParaRPr lang="en-US"/>
        </a:p>
      </dgm:t>
    </dgm:pt>
    <dgm:pt modelId="{4D465DEC-EC9E-434C-AA6F-D87A76B275C3}" type="sibTrans" cxnId="{916CA7C4-CF81-4B4E-8127-105BCD48E57A}">
      <dgm:prSet/>
      <dgm:spPr/>
      <dgm:t>
        <a:bodyPr/>
        <a:lstStyle/>
        <a:p>
          <a:endParaRPr lang="en-US"/>
        </a:p>
      </dgm:t>
    </dgm:pt>
    <dgm:pt modelId="{19E380A1-4A97-4A52-BE0A-19E5CA24BB0F}">
      <dgm:prSet/>
      <dgm:spPr/>
      <dgm:t>
        <a:bodyPr/>
        <a:lstStyle/>
        <a:p>
          <a:r>
            <a:rPr lang="ru-RU" dirty="0">
              <a:latin typeface="Arial Black"/>
            </a:rPr>
            <a:t>Малый (Масштаб)</a:t>
          </a:r>
          <a:endParaRPr lang="en-US" dirty="0">
            <a:latin typeface="Arial Black"/>
          </a:endParaRPr>
        </a:p>
      </dgm:t>
    </dgm:pt>
    <dgm:pt modelId="{EABBEE7B-39CD-4856-B4F1-C01E25685525}" type="parTrans" cxnId="{479587B9-E76E-4CD4-BB5B-5FB528154021}">
      <dgm:prSet/>
      <dgm:spPr/>
      <dgm:t>
        <a:bodyPr/>
        <a:lstStyle/>
        <a:p>
          <a:endParaRPr lang="en-US"/>
        </a:p>
      </dgm:t>
    </dgm:pt>
    <dgm:pt modelId="{2C86FBA8-1078-48F5-8238-1C30A27FC1AB}" type="sibTrans" cxnId="{479587B9-E76E-4CD4-BB5B-5FB528154021}">
      <dgm:prSet/>
      <dgm:spPr/>
      <dgm:t>
        <a:bodyPr/>
        <a:lstStyle/>
        <a:p>
          <a:endParaRPr lang="en-US"/>
        </a:p>
      </dgm:t>
    </dgm:pt>
    <dgm:pt modelId="{A2FC629C-931A-4545-9F41-64D793B340AD}" type="pres">
      <dgm:prSet presAssocID="{54942DE5-4B26-4ABD-A028-8DF65FA0F4D3}" presName="diagram" presStyleCnt="0">
        <dgm:presLayoutVars>
          <dgm:dir/>
          <dgm:resizeHandles val="exact"/>
        </dgm:presLayoutVars>
      </dgm:prSet>
      <dgm:spPr/>
    </dgm:pt>
    <dgm:pt modelId="{E0FEE727-94F6-413C-ABFA-4EEFB2374433}" type="pres">
      <dgm:prSet presAssocID="{86BEE573-66E9-401A-AFF3-74C316CD374B}" presName="node" presStyleLbl="node1" presStyleIdx="0" presStyleCnt="5">
        <dgm:presLayoutVars>
          <dgm:bulletEnabled val="1"/>
        </dgm:presLayoutVars>
      </dgm:prSet>
      <dgm:spPr/>
    </dgm:pt>
    <dgm:pt modelId="{18D8489D-57AC-4934-9E97-8B138097CFD9}" type="pres">
      <dgm:prSet presAssocID="{30196C1A-957E-4ACA-A256-CFEDF6004307}" presName="sibTrans" presStyleCnt="0"/>
      <dgm:spPr/>
    </dgm:pt>
    <dgm:pt modelId="{1574876A-7E58-4AB9-9537-BD25AC3C0189}" type="pres">
      <dgm:prSet presAssocID="{3ADAFD09-294A-4EB6-AF0C-3F6B61017EB4}" presName="node" presStyleLbl="node1" presStyleIdx="1" presStyleCnt="5">
        <dgm:presLayoutVars>
          <dgm:bulletEnabled val="1"/>
        </dgm:presLayoutVars>
      </dgm:prSet>
      <dgm:spPr/>
    </dgm:pt>
    <dgm:pt modelId="{3CB795C7-E3D1-4072-9B37-EC9E4A8FF3C1}" type="pres">
      <dgm:prSet presAssocID="{F9B2ECDC-1D48-457C-8D60-888F78C821C0}" presName="sibTrans" presStyleCnt="0"/>
      <dgm:spPr/>
    </dgm:pt>
    <dgm:pt modelId="{7E238DB2-018E-4CC3-8A6E-8A7C301808D7}" type="pres">
      <dgm:prSet presAssocID="{EBAE7AB6-8077-4C88-8AC2-A6EEA22F04FF}" presName="node" presStyleLbl="node1" presStyleIdx="2" presStyleCnt="5">
        <dgm:presLayoutVars>
          <dgm:bulletEnabled val="1"/>
        </dgm:presLayoutVars>
      </dgm:prSet>
      <dgm:spPr/>
    </dgm:pt>
    <dgm:pt modelId="{E052C93E-36E5-470B-80DD-E4E8DF817FC0}" type="pres">
      <dgm:prSet presAssocID="{D48F76E2-7F53-40AB-9B52-3F6BDF07F0A3}" presName="sibTrans" presStyleCnt="0"/>
      <dgm:spPr/>
    </dgm:pt>
    <dgm:pt modelId="{6C1B7FBE-5B27-4ADD-A12F-9FCFCFD65243}" type="pres">
      <dgm:prSet presAssocID="{CD6D6788-CC0A-4F26-BF84-E6E664058EE1}" presName="node" presStyleLbl="node1" presStyleIdx="3" presStyleCnt="5">
        <dgm:presLayoutVars>
          <dgm:bulletEnabled val="1"/>
        </dgm:presLayoutVars>
      </dgm:prSet>
      <dgm:spPr/>
    </dgm:pt>
    <dgm:pt modelId="{8F77DFFD-0C56-4E9F-A5C2-CF34711EBD3D}" type="pres">
      <dgm:prSet presAssocID="{4D465DEC-EC9E-434C-AA6F-D87A76B275C3}" presName="sibTrans" presStyleCnt="0"/>
      <dgm:spPr/>
    </dgm:pt>
    <dgm:pt modelId="{FB9C4A74-F503-443E-9339-C0E71D8EC3FD}" type="pres">
      <dgm:prSet presAssocID="{19E380A1-4A97-4A52-BE0A-19E5CA24BB0F}" presName="node" presStyleLbl="node1" presStyleIdx="4" presStyleCnt="5">
        <dgm:presLayoutVars>
          <dgm:bulletEnabled val="1"/>
        </dgm:presLayoutVars>
      </dgm:prSet>
      <dgm:spPr/>
    </dgm:pt>
  </dgm:ptLst>
  <dgm:cxnLst>
    <dgm:cxn modelId="{B741153B-7BD0-4A17-AF5F-47F155C960A5}" type="presOf" srcId="{19E380A1-4A97-4A52-BE0A-19E5CA24BB0F}" destId="{FB9C4A74-F503-443E-9339-C0E71D8EC3FD}" srcOrd="0" destOrd="0" presId="urn:microsoft.com/office/officeart/2005/8/layout/default"/>
    <dgm:cxn modelId="{CD6CC63E-7BD9-4E2E-82AD-DDDAA5BF1C6B}" srcId="{54942DE5-4B26-4ABD-A028-8DF65FA0F4D3}" destId="{3ADAFD09-294A-4EB6-AF0C-3F6B61017EB4}" srcOrd="1" destOrd="0" parTransId="{B3F924CA-F398-4768-B6F2-2AF0F8CE2531}" sibTransId="{F9B2ECDC-1D48-457C-8D60-888F78C821C0}"/>
    <dgm:cxn modelId="{3C430F60-C5BF-4446-87A5-A88F54D04AF1}" type="presOf" srcId="{CD6D6788-CC0A-4F26-BF84-E6E664058EE1}" destId="{6C1B7FBE-5B27-4ADD-A12F-9FCFCFD65243}" srcOrd="0" destOrd="0" presId="urn:microsoft.com/office/officeart/2005/8/layout/default"/>
    <dgm:cxn modelId="{76C07F6F-E406-45B9-A41D-1B90E30CB78C}" srcId="{54942DE5-4B26-4ABD-A028-8DF65FA0F4D3}" destId="{EBAE7AB6-8077-4C88-8AC2-A6EEA22F04FF}" srcOrd="2" destOrd="0" parTransId="{BFF19FB0-4C0C-403E-862B-0225B10525B6}" sibTransId="{D48F76E2-7F53-40AB-9B52-3F6BDF07F0A3}"/>
    <dgm:cxn modelId="{293DD550-CC8E-478E-A4B4-A3B8BFF609C3}" type="presOf" srcId="{54942DE5-4B26-4ABD-A028-8DF65FA0F4D3}" destId="{A2FC629C-931A-4545-9F41-64D793B340AD}" srcOrd="0" destOrd="0" presId="urn:microsoft.com/office/officeart/2005/8/layout/default"/>
    <dgm:cxn modelId="{0DD7CDA2-69F6-40B4-ABE3-78D84570FEF2}" type="presOf" srcId="{86BEE573-66E9-401A-AFF3-74C316CD374B}" destId="{E0FEE727-94F6-413C-ABFA-4EEFB2374433}" srcOrd="0" destOrd="0" presId="urn:microsoft.com/office/officeart/2005/8/layout/default"/>
    <dgm:cxn modelId="{79DD10B1-0B6C-4B5C-A2DC-AF5EC5F8E723}" srcId="{54942DE5-4B26-4ABD-A028-8DF65FA0F4D3}" destId="{86BEE573-66E9-401A-AFF3-74C316CD374B}" srcOrd="0" destOrd="0" parTransId="{0831CC3E-CE72-4DFE-B461-347BB33433D9}" sibTransId="{30196C1A-957E-4ACA-A256-CFEDF6004307}"/>
    <dgm:cxn modelId="{479587B9-E76E-4CD4-BB5B-5FB528154021}" srcId="{54942DE5-4B26-4ABD-A028-8DF65FA0F4D3}" destId="{19E380A1-4A97-4A52-BE0A-19E5CA24BB0F}" srcOrd="4" destOrd="0" parTransId="{EABBEE7B-39CD-4856-B4F1-C01E25685525}" sibTransId="{2C86FBA8-1078-48F5-8238-1C30A27FC1AB}"/>
    <dgm:cxn modelId="{916CA7C4-CF81-4B4E-8127-105BCD48E57A}" srcId="{54942DE5-4B26-4ABD-A028-8DF65FA0F4D3}" destId="{CD6D6788-CC0A-4F26-BF84-E6E664058EE1}" srcOrd="3" destOrd="0" parTransId="{6DF25F20-72CA-4140-A106-94524DCA9CF9}" sibTransId="{4D465DEC-EC9E-434C-AA6F-D87A76B275C3}"/>
    <dgm:cxn modelId="{A3390DD9-C0B1-49B6-8F49-AEB6BF99D0A5}" type="presOf" srcId="{EBAE7AB6-8077-4C88-8AC2-A6EEA22F04FF}" destId="{7E238DB2-018E-4CC3-8A6E-8A7C301808D7}" srcOrd="0" destOrd="0" presId="urn:microsoft.com/office/officeart/2005/8/layout/default"/>
    <dgm:cxn modelId="{D1987BE4-D1C8-4F73-884B-673434082E27}" type="presOf" srcId="{3ADAFD09-294A-4EB6-AF0C-3F6B61017EB4}" destId="{1574876A-7E58-4AB9-9537-BD25AC3C0189}" srcOrd="0" destOrd="0" presId="urn:microsoft.com/office/officeart/2005/8/layout/default"/>
    <dgm:cxn modelId="{A50762F9-3B48-4756-B034-8A5A6E280EB5}" type="presParOf" srcId="{A2FC629C-931A-4545-9F41-64D793B340AD}" destId="{E0FEE727-94F6-413C-ABFA-4EEFB2374433}" srcOrd="0" destOrd="0" presId="urn:microsoft.com/office/officeart/2005/8/layout/default"/>
    <dgm:cxn modelId="{6861F3A6-9860-4025-9A32-CE62AF468373}" type="presParOf" srcId="{A2FC629C-931A-4545-9F41-64D793B340AD}" destId="{18D8489D-57AC-4934-9E97-8B138097CFD9}" srcOrd="1" destOrd="0" presId="urn:microsoft.com/office/officeart/2005/8/layout/default"/>
    <dgm:cxn modelId="{A865A5A6-AA91-4FE9-BBFB-69946C293BA3}" type="presParOf" srcId="{A2FC629C-931A-4545-9F41-64D793B340AD}" destId="{1574876A-7E58-4AB9-9537-BD25AC3C0189}" srcOrd="2" destOrd="0" presId="urn:microsoft.com/office/officeart/2005/8/layout/default"/>
    <dgm:cxn modelId="{CCCDE493-E4AE-4836-85E4-6461E514326A}" type="presParOf" srcId="{A2FC629C-931A-4545-9F41-64D793B340AD}" destId="{3CB795C7-E3D1-4072-9B37-EC9E4A8FF3C1}" srcOrd="3" destOrd="0" presId="urn:microsoft.com/office/officeart/2005/8/layout/default"/>
    <dgm:cxn modelId="{90D9AF4C-FD4A-43AF-B721-DFF595CA5418}" type="presParOf" srcId="{A2FC629C-931A-4545-9F41-64D793B340AD}" destId="{7E238DB2-018E-4CC3-8A6E-8A7C301808D7}" srcOrd="4" destOrd="0" presId="urn:microsoft.com/office/officeart/2005/8/layout/default"/>
    <dgm:cxn modelId="{53923599-AF88-4714-908A-C09E72DB1425}" type="presParOf" srcId="{A2FC629C-931A-4545-9F41-64D793B340AD}" destId="{E052C93E-36E5-470B-80DD-E4E8DF817FC0}" srcOrd="5" destOrd="0" presId="urn:microsoft.com/office/officeart/2005/8/layout/default"/>
    <dgm:cxn modelId="{8C766AAE-1417-4E20-B725-C22F5F009E53}" type="presParOf" srcId="{A2FC629C-931A-4545-9F41-64D793B340AD}" destId="{6C1B7FBE-5B27-4ADD-A12F-9FCFCFD65243}" srcOrd="6" destOrd="0" presId="urn:microsoft.com/office/officeart/2005/8/layout/default"/>
    <dgm:cxn modelId="{A957BE4C-0791-4B77-843B-52E603A07761}" type="presParOf" srcId="{A2FC629C-931A-4545-9F41-64D793B340AD}" destId="{8F77DFFD-0C56-4E9F-A5C2-CF34711EBD3D}" srcOrd="7" destOrd="0" presId="urn:microsoft.com/office/officeart/2005/8/layout/default"/>
    <dgm:cxn modelId="{F7BCBAF7-C654-46C1-9B1B-A9DFA12D6A88}" type="presParOf" srcId="{A2FC629C-931A-4545-9F41-64D793B340AD}" destId="{FB9C4A74-F503-443E-9339-C0E71D8EC3FD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148D98C-A5FB-4BD7-9280-47B08476FC4C}" type="doc">
      <dgm:prSet loTypeId="urn:microsoft.com/office/officeart/2008/layout/LinedList" loCatId="list" qsTypeId="urn:microsoft.com/office/officeart/2005/8/quickstyle/simple5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970A3649-D7C0-434A-AD3C-21D724FEEB61}">
      <dgm:prSet/>
      <dgm:spPr/>
      <dgm:t>
        <a:bodyPr/>
        <a:lstStyle/>
        <a:p>
          <a:r>
            <a:rPr lang="ru-RU" dirty="0">
              <a:latin typeface="Arial Black"/>
            </a:rPr>
            <a:t>Пользователи могут загружать свои собственные работы</a:t>
          </a:r>
          <a:endParaRPr lang="en-US" dirty="0">
            <a:latin typeface="Arial Black"/>
          </a:endParaRPr>
        </a:p>
      </dgm:t>
    </dgm:pt>
    <dgm:pt modelId="{8F386F80-29FE-4A8D-B03B-77A887EE9F2A}" type="parTrans" cxnId="{70B715BC-4451-4AD2-B295-3112A162930C}">
      <dgm:prSet/>
      <dgm:spPr/>
      <dgm:t>
        <a:bodyPr/>
        <a:lstStyle/>
        <a:p>
          <a:endParaRPr lang="en-US"/>
        </a:p>
      </dgm:t>
    </dgm:pt>
    <dgm:pt modelId="{CA82929B-EFC7-408B-B1FE-9CE54EC11BFE}" type="sibTrans" cxnId="{70B715BC-4451-4AD2-B295-3112A162930C}">
      <dgm:prSet/>
      <dgm:spPr/>
      <dgm:t>
        <a:bodyPr/>
        <a:lstStyle/>
        <a:p>
          <a:endParaRPr lang="en-US"/>
        </a:p>
      </dgm:t>
    </dgm:pt>
    <dgm:pt modelId="{D8CD7F0D-1874-4DA5-98EE-D21693791121}">
      <dgm:prSet/>
      <dgm:spPr/>
      <dgm:t>
        <a:bodyPr/>
        <a:lstStyle/>
        <a:p>
          <a:r>
            <a:rPr lang="ru-RU" dirty="0">
              <a:latin typeface="Arial Black"/>
            </a:rPr>
            <a:t>Пользователи могут следить за другими пользователями и оценивать их работы </a:t>
          </a:r>
          <a:endParaRPr lang="en-US" dirty="0">
            <a:latin typeface="Arial Black"/>
          </a:endParaRPr>
        </a:p>
      </dgm:t>
    </dgm:pt>
    <dgm:pt modelId="{3CCA2C4A-4F17-4874-B384-17365AD52C42}" type="parTrans" cxnId="{D460F45A-8FC0-48CD-B05C-5145687C1F9C}">
      <dgm:prSet/>
      <dgm:spPr/>
      <dgm:t>
        <a:bodyPr/>
        <a:lstStyle/>
        <a:p>
          <a:endParaRPr lang="en-US"/>
        </a:p>
      </dgm:t>
    </dgm:pt>
    <dgm:pt modelId="{269B14B1-B9C1-4870-A0B0-BD68C9BA3910}" type="sibTrans" cxnId="{D460F45A-8FC0-48CD-B05C-5145687C1F9C}">
      <dgm:prSet/>
      <dgm:spPr/>
      <dgm:t>
        <a:bodyPr/>
        <a:lstStyle/>
        <a:p>
          <a:endParaRPr lang="en-US"/>
        </a:p>
      </dgm:t>
    </dgm:pt>
    <dgm:pt modelId="{F09FE565-2A07-4DAE-A433-CC89EE382573}">
      <dgm:prSet/>
      <dgm:spPr/>
      <dgm:t>
        <a:bodyPr/>
        <a:lstStyle/>
        <a:p>
          <a:r>
            <a:rPr lang="ru-RU" dirty="0">
              <a:latin typeface="Arial Black"/>
            </a:rPr>
            <a:t>Возможность искать по ключевым словам интересующие пользователя работы</a:t>
          </a:r>
          <a:endParaRPr lang="en-US" dirty="0">
            <a:latin typeface="Arial Black"/>
          </a:endParaRPr>
        </a:p>
      </dgm:t>
    </dgm:pt>
    <dgm:pt modelId="{373DC68C-9A86-4460-B917-C40E3662E389}" type="parTrans" cxnId="{2728EBCC-CFF5-42D4-A4E4-E25530CE5A84}">
      <dgm:prSet/>
      <dgm:spPr/>
      <dgm:t>
        <a:bodyPr/>
        <a:lstStyle/>
        <a:p>
          <a:endParaRPr lang="en-US"/>
        </a:p>
      </dgm:t>
    </dgm:pt>
    <dgm:pt modelId="{8378C046-5DFB-466A-A41E-461C3B14B503}" type="sibTrans" cxnId="{2728EBCC-CFF5-42D4-A4E4-E25530CE5A84}">
      <dgm:prSet/>
      <dgm:spPr/>
      <dgm:t>
        <a:bodyPr/>
        <a:lstStyle/>
        <a:p>
          <a:endParaRPr lang="en-US"/>
        </a:p>
      </dgm:t>
    </dgm:pt>
    <dgm:pt modelId="{10998E56-9406-48C8-B74B-3644E30514DF}">
      <dgm:prSet/>
      <dgm:spPr/>
      <dgm:t>
        <a:bodyPr/>
        <a:lstStyle/>
        <a:p>
          <a:r>
            <a:rPr lang="ru-RU" dirty="0">
              <a:latin typeface="Arial Black"/>
            </a:rPr>
            <a:t>Пользователи могут оставлять комментарии под работами для обсуждения и обмена мнениями</a:t>
          </a:r>
          <a:endParaRPr lang="en-US" dirty="0">
            <a:latin typeface="Arial Black"/>
          </a:endParaRPr>
        </a:p>
      </dgm:t>
    </dgm:pt>
    <dgm:pt modelId="{71D69FD3-2F4F-42EB-A4D8-82C75A2879D9}" type="parTrans" cxnId="{2B92644D-D3D3-417F-AEE1-4ADB8276F05A}">
      <dgm:prSet/>
      <dgm:spPr/>
      <dgm:t>
        <a:bodyPr/>
        <a:lstStyle/>
        <a:p>
          <a:endParaRPr lang="en-US"/>
        </a:p>
      </dgm:t>
    </dgm:pt>
    <dgm:pt modelId="{B2A00B84-BD8F-491C-A80C-69E4F3627D20}" type="sibTrans" cxnId="{2B92644D-D3D3-417F-AEE1-4ADB8276F05A}">
      <dgm:prSet/>
      <dgm:spPr/>
      <dgm:t>
        <a:bodyPr/>
        <a:lstStyle/>
        <a:p>
          <a:endParaRPr lang="en-US"/>
        </a:p>
      </dgm:t>
    </dgm:pt>
    <dgm:pt modelId="{8839BF82-A12F-497B-9A54-52B4D438585C}" type="pres">
      <dgm:prSet presAssocID="{D148D98C-A5FB-4BD7-9280-47B08476FC4C}" presName="vert0" presStyleCnt="0">
        <dgm:presLayoutVars>
          <dgm:dir/>
          <dgm:animOne val="branch"/>
          <dgm:animLvl val="lvl"/>
        </dgm:presLayoutVars>
      </dgm:prSet>
      <dgm:spPr/>
    </dgm:pt>
    <dgm:pt modelId="{87FBCC48-0CC6-4F5C-862A-2323E19E9605}" type="pres">
      <dgm:prSet presAssocID="{970A3649-D7C0-434A-AD3C-21D724FEEB61}" presName="thickLine" presStyleLbl="alignNode1" presStyleIdx="0" presStyleCnt="4"/>
      <dgm:spPr/>
    </dgm:pt>
    <dgm:pt modelId="{B38C3EA7-FC33-4356-B9A4-8339F22DF1AC}" type="pres">
      <dgm:prSet presAssocID="{970A3649-D7C0-434A-AD3C-21D724FEEB61}" presName="horz1" presStyleCnt="0"/>
      <dgm:spPr/>
    </dgm:pt>
    <dgm:pt modelId="{0FC258C9-F516-4E05-8F6B-D29BF0EDDD0E}" type="pres">
      <dgm:prSet presAssocID="{970A3649-D7C0-434A-AD3C-21D724FEEB61}" presName="tx1" presStyleLbl="revTx" presStyleIdx="0" presStyleCnt="4"/>
      <dgm:spPr/>
    </dgm:pt>
    <dgm:pt modelId="{B20780AE-89D8-4C81-92F5-2F4CFD260379}" type="pres">
      <dgm:prSet presAssocID="{970A3649-D7C0-434A-AD3C-21D724FEEB61}" presName="vert1" presStyleCnt="0"/>
      <dgm:spPr/>
    </dgm:pt>
    <dgm:pt modelId="{EADA5789-3552-4599-AD4A-E7B3F31789BB}" type="pres">
      <dgm:prSet presAssocID="{D8CD7F0D-1874-4DA5-98EE-D21693791121}" presName="thickLine" presStyleLbl="alignNode1" presStyleIdx="1" presStyleCnt="4"/>
      <dgm:spPr/>
    </dgm:pt>
    <dgm:pt modelId="{7E22AD96-1A99-4F4E-8254-110E80D1147A}" type="pres">
      <dgm:prSet presAssocID="{D8CD7F0D-1874-4DA5-98EE-D21693791121}" presName="horz1" presStyleCnt="0"/>
      <dgm:spPr/>
    </dgm:pt>
    <dgm:pt modelId="{3AE5B1B5-1279-4E09-9659-38AD934C92A2}" type="pres">
      <dgm:prSet presAssocID="{D8CD7F0D-1874-4DA5-98EE-D21693791121}" presName="tx1" presStyleLbl="revTx" presStyleIdx="1" presStyleCnt="4"/>
      <dgm:spPr/>
    </dgm:pt>
    <dgm:pt modelId="{7F0D6690-B7F7-40C4-A70C-20ACF1C3F7A6}" type="pres">
      <dgm:prSet presAssocID="{D8CD7F0D-1874-4DA5-98EE-D21693791121}" presName="vert1" presStyleCnt="0"/>
      <dgm:spPr/>
    </dgm:pt>
    <dgm:pt modelId="{FA9E04CB-6520-44C4-94A6-6F2BC2127F94}" type="pres">
      <dgm:prSet presAssocID="{F09FE565-2A07-4DAE-A433-CC89EE382573}" presName="thickLine" presStyleLbl="alignNode1" presStyleIdx="2" presStyleCnt="4"/>
      <dgm:spPr/>
    </dgm:pt>
    <dgm:pt modelId="{163C4F87-E107-4A4E-AD0F-250C8C22525D}" type="pres">
      <dgm:prSet presAssocID="{F09FE565-2A07-4DAE-A433-CC89EE382573}" presName="horz1" presStyleCnt="0"/>
      <dgm:spPr/>
    </dgm:pt>
    <dgm:pt modelId="{9103937B-8374-47E5-97A7-1EE5C6778A18}" type="pres">
      <dgm:prSet presAssocID="{F09FE565-2A07-4DAE-A433-CC89EE382573}" presName="tx1" presStyleLbl="revTx" presStyleIdx="2" presStyleCnt="4"/>
      <dgm:spPr/>
    </dgm:pt>
    <dgm:pt modelId="{76B56D6B-EB7C-4443-9A40-D463B8822664}" type="pres">
      <dgm:prSet presAssocID="{F09FE565-2A07-4DAE-A433-CC89EE382573}" presName="vert1" presStyleCnt="0"/>
      <dgm:spPr/>
    </dgm:pt>
    <dgm:pt modelId="{658C6166-C6C7-4644-9C4D-63F3D9AE4CF5}" type="pres">
      <dgm:prSet presAssocID="{10998E56-9406-48C8-B74B-3644E30514DF}" presName="thickLine" presStyleLbl="alignNode1" presStyleIdx="3" presStyleCnt="4"/>
      <dgm:spPr/>
    </dgm:pt>
    <dgm:pt modelId="{FB5BF1F1-DFC8-45F1-B62D-648F637ACA9D}" type="pres">
      <dgm:prSet presAssocID="{10998E56-9406-48C8-B74B-3644E30514DF}" presName="horz1" presStyleCnt="0"/>
      <dgm:spPr/>
    </dgm:pt>
    <dgm:pt modelId="{3D0A9B94-2F1B-476C-8E76-B8486D516E29}" type="pres">
      <dgm:prSet presAssocID="{10998E56-9406-48C8-B74B-3644E30514DF}" presName="tx1" presStyleLbl="revTx" presStyleIdx="3" presStyleCnt="4"/>
      <dgm:spPr/>
    </dgm:pt>
    <dgm:pt modelId="{6E5A1152-272F-4E03-9B63-44CCB3EEE52B}" type="pres">
      <dgm:prSet presAssocID="{10998E56-9406-48C8-B74B-3644E30514DF}" presName="vert1" presStyleCnt="0"/>
      <dgm:spPr/>
    </dgm:pt>
  </dgm:ptLst>
  <dgm:cxnLst>
    <dgm:cxn modelId="{2B92644D-D3D3-417F-AEE1-4ADB8276F05A}" srcId="{D148D98C-A5FB-4BD7-9280-47B08476FC4C}" destId="{10998E56-9406-48C8-B74B-3644E30514DF}" srcOrd="3" destOrd="0" parTransId="{71D69FD3-2F4F-42EB-A4D8-82C75A2879D9}" sibTransId="{B2A00B84-BD8F-491C-A80C-69E4F3627D20}"/>
    <dgm:cxn modelId="{D460F45A-8FC0-48CD-B05C-5145687C1F9C}" srcId="{D148D98C-A5FB-4BD7-9280-47B08476FC4C}" destId="{D8CD7F0D-1874-4DA5-98EE-D21693791121}" srcOrd="1" destOrd="0" parTransId="{3CCA2C4A-4F17-4874-B384-17365AD52C42}" sibTransId="{269B14B1-B9C1-4870-A0B0-BD68C9BA3910}"/>
    <dgm:cxn modelId="{137B489B-C9E0-485B-A70B-78298D9A810D}" type="presOf" srcId="{10998E56-9406-48C8-B74B-3644E30514DF}" destId="{3D0A9B94-2F1B-476C-8E76-B8486D516E29}" srcOrd="0" destOrd="0" presId="urn:microsoft.com/office/officeart/2008/layout/LinedList"/>
    <dgm:cxn modelId="{4A2572A3-9B6C-4B79-8713-E62BE08382CC}" type="presOf" srcId="{F09FE565-2A07-4DAE-A433-CC89EE382573}" destId="{9103937B-8374-47E5-97A7-1EE5C6778A18}" srcOrd="0" destOrd="0" presId="urn:microsoft.com/office/officeart/2008/layout/LinedList"/>
    <dgm:cxn modelId="{70B715BC-4451-4AD2-B295-3112A162930C}" srcId="{D148D98C-A5FB-4BD7-9280-47B08476FC4C}" destId="{970A3649-D7C0-434A-AD3C-21D724FEEB61}" srcOrd="0" destOrd="0" parTransId="{8F386F80-29FE-4A8D-B03B-77A887EE9F2A}" sibTransId="{CA82929B-EFC7-408B-B1FE-9CE54EC11BFE}"/>
    <dgm:cxn modelId="{62EEFDC1-B5AE-4B77-82C5-E2B87D9A89E2}" type="presOf" srcId="{D148D98C-A5FB-4BD7-9280-47B08476FC4C}" destId="{8839BF82-A12F-497B-9A54-52B4D438585C}" srcOrd="0" destOrd="0" presId="urn:microsoft.com/office/officeart/2008/layout/LinedList"/>
    <dgm:cxn modelId="{B6E158CA-D147-4A7E-888F-1F99D2161527}" type="presOf" srcId="{D8CD7F0D-1874-4DA5-98EE-D21693791121}" destId="{3AE5B1B5-1279-4E09-9659-38AD934C92A2}" srcOrd="0" destOrd="0" presId="urn:microsoft.com/office/officeart/2008/layout/LinedList"/>
    <dgm:cxn modelId="{2728EBCC-CFF5-42D4-A4E4-E25530CE5A84}" srcId="{D148D98C-A5FB-4BD7-9280-47B08476FC4C}" destId="{F09FE565-2A07-4DAE-A433-CC89EE382573}" srcOrd="2" destOrd="0" parTransId="{373DC68C-9A86-4460-B917-C40E3662E389}" sibTransId="{8378C046-5DFB-466A-A41E-461C3B14B503}"/>
    <dgm:cxn modelId="{AD04A3DC-B663-4703-A210-ED708AC7E4FB}" type="presOf" srcId="{970A3649-D7C0-434A-AD3C-21D724FEEB61}" destId="{0FC258C9-F516-4E05-8F6B-D29BF0EDDD0E}" srcOrd="0" destOrd="0" presId="urn:microsoft.com/office/officeart/2008/layout/LinedList"/>
    <dgm:cxn modelId="{FDD49621-0F92-4A76-ACA6-43AA2D11CF49}" type="presParOf" srcId="{8839BF82-A12F-497B-9A54-52B4D438585C}" destId="{87FBCC48-0CC6-4F5C-862A-2323E19E9605}" srcOrd="0" destOrd="0" presId="urn:microsoft.com/office/officeart/2008/layout/LinedList"/>
    <dgm:cxn modelId="{EBE80561-FBDF-4966-B39C-C6F0877EEB19}" type="presParOf" srcId="{8839BF82-A12F-497B-9A54-52B4D438585C}" destId="{B38C3EA7-FC33-4356-B9A4-8339F22DF1AC}" srcOrd="1" destOrd="0" presId="urn:microsoft.com/office/officeart/2008/layout/LinedList"/>
    <dgm:cxn modelId="{8A32E70D-B3F6-4567-A769-7651FC1B865C}" type="presParOf" srcId="{B38C3EA7-FC33-4356-B9A4-8339F22DF1AC}" destId="{0FC258C9-F516-4E05-8F6B-D29BF0EDDD0E}" srcOrd="0" destOrd="0" presId="urn:microsoft.com/office/officeart/2008/layout/LinedList"/>
    <dgm:cxn modelId="{8C8DCED0-6418-4A84-9689-C3B19D2D6564}" type="presParOf" srcId="{B38C3EA7-FC33-4356-B9A4-8339F22DF1AC}" destId="{B20780AE-89D8-4C81-92F5-2F4CFD260379}" srcOrd="1" destOrd="0" presId="urn:microsoft.com/office/officeart/2008/layout/LinedList"/>
    <dgm:cxn modelId="{7B079F99-FE1C-4E46-8815-706ABEA9418E}" type="presParOf" srcId="{8839BF82-A12F-497B-9A54-52B4D438585C}" destId="{EADA5789-3552-4599-AD4A-E7B3F31789BB}" srcOrd="2" destOrd="0" presId="urn:microsoft.com/office/officeart/2008/layout/LinedList"/>
    <dgm:cxn modelId="{A39EDB11-6E7D-4F49-81F7-E52065F5425A}" type="presParOf" srcId="{8839BF82-A12F-497B-9A54-52B4D438585C}" destId="{7E22AD96-1A99-4F4E-8254-110E80D1147A}" srcOrd="3" destOrd="0" presId="urn:microsoft.com/office/officeart/2008/layout/LinedList"/>
    <dgm:cxn modelId="{33DAE727-807D-4250-957A-E951D419C477}" type="presParOf" srcId="{7E22AD96-1A99-4F4E-8254-110E80D1147A}" destId="{3AE5B1B5-1279-4E09-9659-38AD934C92A2}" srcOrd="0" destOrd="0" presId="urn:microsoft.com/office/officeart/2008/layout/LinedList"/>
    <dgm:cxn modelId="{0FADC995-6F92-4B75-AF83-E9CFDE4009CC}" type="presParOf" srcId="{7E22AD96-1A99-4F4E-8254-110E80D1147A}" destId="{7F0D6690-B7F7-40C4-A70C-20ACF1C3F7A6}" srcOrd="1" destOrd="0" presId="urn:microsoft.com/office/officeart/2008/layout/LinedList"/>
    <dgm:cxn modelId="{5CD12993-BC31-4409-A875-FBA03045AC8C}" type="presParOf" srcId="{8839BF82-A12F-497B-9A54-52B4D438585C}" destId="{FA9E04CB-6520-44C4-94A6-6F2BC2127F94}" srcOrd="4" destOrd="0" presId="urn:microsoft.com/office/officeart/2008/layout/LinedList"/>
    <dgm:cxn modelId="{DB7C3266-8688-492C-8C4D-BD9600F02892}" type="presParOf" srcId="{8839BF82-A12F-497B-9A54-52B4D438585C}" destId="{163C4F87-E107-4A4E-AD0F-250C8C22525D}" srcOrd="5" destOrd="0" presId="urn:microsoft.com/office/officeart/2008/layout/LinedList"/>
    <dgm:cxn modelId="{315E9F42-323E-4C4E-86F9-EBD150E99C14}" type="presParOf" srcId="{163C4F87-E107-4A4E-AD0F-250C8C22525D}" destId="{9103937B-8374-47E5-97A7-1EE5C6778A18}" srcOrd="0" destOrd="0" presId="urn:microsoft.com/office/officeart/2008/layout/LinedList"/>
    <dgm:cxn modelId="{5EE27F79-39BF-4981-8AC6-8E9AFE6FEB8E}" type="presParOf" srcId="{163C4F87-E107-4A4E-AD0F-250C8C22525D}" destId="{76B56D6B-EB7C-4443-9A40-D463B8822664}" srcOrd="1" destOrd="0" presId="urn:microsoft.com/office/officeart/2008/layout/LinedList"/>
    <dgm:cxn modelId="{56915F8D-52F5-48FB-8941-E9D6006028E5}" type="presParOf" srcId="{8839BF82-A12F-497B-9A54-52B4D438585C}" destId="{658C6166-C6C7-4644-9C4D-63F3D9AE4CF5}" srcOrd="6" destOrd="0" presId="urn:microsoft.com/office/officeart/2008/layout/LinedList"/>
    <dgm:cxn modelId="{DC59A3B7-57AE-489D-BFFB-64CCA74ECF94}" type="presParOf" srcId="{8839BF82-A12F-497B-9A54-52B4D438585C}" destId="{FB5BF1F1-DFC8-45F1-B62D-648F637ACA9D}" srcOrd="7" destOrd="0" presId="urn:microsoft.com/office/officeart/2008/layout/LinedList"/>
    <dgm:cxn modelId="{2422B2DB-0378-42F5-BE8D-116B9E3E4215}" type="presParOf" srcId="{FB5BF1F1-DFC8-45F1-B62D-648F637ACA9D}" destId="{3D0A9B94-2F1B-476C-8E76-B8486D516E29}" srcOrd="0" destOrd="0" presId="urn:microsoft.com/office/officeart/2008/layout/LinedList"/>
    <dgm:cxn modelId="{BAE355D5-393E-444C-8A48-CA0F986048CD}" type="presParOf" srcId="{FB5BF1F1-DFC8-45F1-B62D-648F637ACA9D}" destId="{6E5A1152-272F-4E03-9B63-44CCB3EEE52B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FEE727-94F6-413C-ABFA-4EEFB2374433}">
      <dsp:nvSpPr>
        <dsp:cNvPr id="0" name=""/>
        <dsp:cNvSpPr/>
      </dsp:nvSpPr>
      <dsp:spPr>
        <a:xfrm>
          <a:off x="1277981" y="812"/>
          <a:ext cx="2666973" cy="1600183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>
              <a:latin typeface="Arial Black"/>
            </a:rPr>
            <a:t>Социальный (Тип)</a:t>
          </a:r>
          <a:endParaRPr lang="en-US" sz="1800" kern="1200" dirty="0">
            <a:latin typeface="Arial Black"/>
          </a:endParaRPr>
        </a:p>
      </dsp:txBody>
      <dsp:txXfrm>
        <a:off x="1277981" y="812"/>
        <a:ext cx="2666973" cy="1600183"/>
      </dsp:txXfrm>
    </dsp:sp>
    <dsp:sp modelId="{1574876A-7E58-4AB9-9537-BD25AC3C0189}">
      <dsp:nvSpPr>
        <dsp:cNvPr id="0" name=""/>
        <dsp:cNvSpPr/>
      </dsp:nvSpPr>
      <dsp:spPr>
        <a:xfrm>
          <a:off x="4211651" y="812"/>
          <a:ext cx="2666973" cy="1600183"/>
        </a:xfrm>
        <a:prstGeom prst="rect">
          <a:avLst/>
        </a:prstGeom>
        <a:solidFill>
          <a:schemeClr val="accent5">
            <a:hueOff val="90002"/>
            <a:satOff val="2173"/>
            <a:lumOff val="-1049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 err="1">
              <a:latin typeface="Arial Black"/>
            </a:rPr>
            <a:t>Мультипроект</a:t>
          </a:r>
          <a:r>
            <a:rPr lang="ru-RU" sz="1800" kern="1200" dirty="0">
              <a:latin typeface="Arial Black"/>
            </a:rPr>
            <a:t> (Класс)</a:t>
          </a:r>
          <a:endParaRPr lang="en-US" sz="1800" kern="1200" dirty="0">
            <a:latin typeface="Arial Black"/>
          </a:endParaRPr>
        </a:p>
      </dsp:txBody>
      <dsp:txXfrm>
        <a:off x="4211651" y="812"/>
        <a:ext cx="2666973" cy="1600183"/>
      </dsp:txXfrm>
    </dsp:sp>
    <dsp:sp modelId="{7E238DB2-018E-4CC3-8A6E-8A7C301808D7}">
      <dsp:nvSpPr>
        <dsp:cNvPr id="0" name=""/>
        <dsp:cNvSpPr/>
      </dsp:nvSpPr>
      <dsp:spPr>
        <a:xfrm>
          <a:off x="7145321" y="812"/>
          <a:ext cx="2666973" cy="1600183"/>
        </a:xfrm>
        <a:prstGeom prst="rect">
          <a:avLst/>
        </a:prstGeom>
        <a:solidFill>
          <a:schemeClr val="accent5">
            <a:hueOff val="180003"/>
            <a:satOff val="4346"/>
            <a:lumOff val="-2098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>
              <a:latin typeface="Arial Black"/>
            </a:rPr>
            <a:t>Комбинированный (Вид)</a:t>
          </a:r>
          <a:endParaRPr lang="en-US" sz="1800" kern="1200" dirty="0">
            <a:latin typeface="Arial Black"/>
          </a:endParaRPr>
        </a:p>
      </dsp:txBody>
      <dsp:txXfrm>
        <a:off x="7145321" y="812"/>
        <a:ext cx="2666973" cy="1600183"/>
      </dsp:txXfrm>
    </dsp:sp>
    <dsp:sp modelId="{6C1B7FBE-5B27-4ADD-A12F-9FCFCFD65243}">
      <dsp:nvSpPr>
        <dsp:cNvPr id="0" name=""/>
        <dsp:cNvSpPr/>
      </dsp:nvSpPr>
      <dsp:spPr>
        <a:xfrm>
          <a:off x="2744816" y="1867693"/>
          <a:ext cx="2666973" cy="1600183"/>
        </a:xfrm>
        <a:prstGeom prst="rect">
          <a:avLst/>
        </a:prstGeom>
        <a:solidFill>
          <a:schemeClr val="accent5">
            <a:hueOff val="270005"/>
            <a:satOff val="6519"/>
            <a:lumOff val="-3147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>
              <a:latin typeface="Arial Black"/>
            </a:rPr>
            <a:t>Среднесрочный (Длительность)</a:t>
          </a:r>
          <a:endParaRPr lang="en-US" sz="1800" kern="1200" dirty="0">
            <a:latin typeface="Arial Black"/>
          </a:endParaRPr>
        </a:p>
      </dsp:txBody>
      <dsp:txXfrm>
        <a:off x="2744816" y="1867693"/>
        <a:ext cx="2666973" cy="1600183"/>
      </dsp:txXfrm>
    </dsp:sp>
    <dsp:sp modelId="{FB9C4A74-F503-443E-9339-C0E71D8EC3FD}">
      <dsp:nvSpPr>
        <dsp:cNvPr id="0" name=""/>
        <dsp:cNvSpPr/>
      </dsp:nvSpPr>
      <dsp:spPr>
        <a:xfrm>
          <a:off x="5678486" y="1867693"/>
          <a:ext cx="2666973" cy="1600183"/>
        </a:xfrm>
        <a:prstGeom prst="rect">
          <a:avLst/>
        </a:prstGeom>
        <a:solidFill>
          <a:schemeClr val="accent5">
            <a:hueOff val="360006"/>
            <a:satOff val="8692"/>
            <a:lumOff val="-4196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>
              <a:latin typeface="Arial Black"/>
            </a:rPr>
            <a:t>Малый (Масштаб)</a:t>
          </a:r>
          <a:endParaRPr lang="en-US" sz="1800" kern="1200" dirty="0">
            <a:latin typeface="Arial Black"/>
          </a:endParaRPr>
        </a:p>
      </dsp:txBody>
      <dsp:txXfrm>
        <a:off x="5678486" y="1867693"/>
        <a:ext cx="2666973" cy="160018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FBCC48-0CC6-4F5C-862A-2323E19E9605}">
      <dsp:nvSpPr>
        <dsp:cNvPr id="0" name=""/>
        <dsp:cNvSpPr/>
      </dsp:nvSpPr>
      <dsp:spPr>
        <a:xfrm>
          <a:off x="0" y="0"/>
          <a:ext cx="6373813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0FC258C9-F516-4E05-8F6B-D29BF0EDDD0E}">
      <dsp:nvSpPr>
        <dsp:cNvPr id="0" name=""/>
        <dsp:cNvSpPr/>
      </dsp:nvSpPr>
      <dsp:spPr>
        <a:xfrm>
          <a:off x="0" y="0"/>
          <a:ext cx="6373813" cy="14398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800" kern="1200" dirty="0">
              <a:latin typeface="Arial Black"/>
            </a:rPr>
            <a:t>Пользователи могут загружать свои собственные работы</a:t>
          </a:r>
          <a:endParaRPr lang="en-US" sz="2800" kern="1200" dirty="0">
            <a:latin typeface="Arial Black"/>
          </a:endParaRPr>
        </a:p>
      </dsp:txBody>
      <dsp:txXfrm>
        <a:off x="0" y="0"/>
        <a:ext cx="6373813" cy="1439862"/>
      </dsp:txXfrm>
    </dsp:sp>
    <dsp:sp modelId="{EADA5789-3552-4599-AD4A-E7B3F31789BB}">
      <dsp:nvSpPr>
        <dsp:cNvPr id="0" name=""/>
        <dsp:cNvSpPr/>
      </dsp:nvSpPr>
      <dsp:spPr>
        <a:xfrm>
          <a:off x="0" y="1439862"/>
          <a:ext cx="6373813" cy="0"/>
        </a:xfrm>
        <a:prstGeom prst="line">
          <a:avLst/>
        </a:prstGeom>
        <a:gradFill rotWithShape="0">
          <a:gsLst>
            <a:gs pos="0">
              <a:schemeClr val="accent2">
                <a:hueOff val="2564293"/>
                <a:satOff val="2735"/>
                <a:lumOff val="85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2564293"/>
                <a:satOff val="2735"/>
                <a:lumOff val="85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2564293"/>
                <a:satOff val="2735"/>
                <a:lumOff val="85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2564293"/>
              <a:satOff val="2735"/>
              <a:lumOff val="85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3AE5B1B5-1279-4E09-9659-38AD934C92A2}">
      <dsp:nvSpPr>
        <dsp:cNvPr id="0" name=""/>
        <dsp:cNvSpPr/>
      </dsp:nvSpPr>
      <dsp:spPr>
        <a:xfrm>
          <a:off x="0" y="1439862"/>
          <a:ext cx="6373813" cy="14398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800" kern="1200" dirty="0">
              <a:latin typeface="Arial Black"/>
            </a:rPr>
            <a:t>Пользователи могут следить за другими пользователями и оценивать их работы </a:t>
          </a:r>
          <a:endParaRPr lang="en-US" sz="2800" kern="1200" dirty="0">
            <a:latin typeface="Arial Black"/>
          </a:endParaRPr>
        </a:p>
      </dsp:txBody>
      <dsp:txXfrm>
        <a:off x="0" y="1439862"/>
        <a:ext cx="6373813" cy="1439862"/>
      </dsp:txXfrm>
    </dsp:sp>
    <dsp:sp modelId="{FA9E04CB-6520-44C4-94A6-6F2BC2127F94}">
      <dsp:nvSpPr>
        <dsp:cNvPr id="0" name=""/>
        <dsp:cNvSpPr/>
      </dsp:nvSpPr>
      <dsp:spPr>
        <a:xfrm>
          <a:off x="0" y="2879725"/>
          <a:ext cx="6373813" cy="0"/>
        </a:xfrm>
        <a:prstGeom prst="line">
          <a:avLst/>
        </a:prstGeom>
        <a:gradFill rotWithShape="0">
          <a:gsLst>
            <a:gs pos="0">
              <a:schemeClr val="accent2">
                <a:hueOff val="5128586"/>
                <a:satOff val="5470"/>
                <a:lumOff val="170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5128586"/>
                <a:satOff val="5470"/>
                <a:lumOff val="170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5128586"/>
                <a:satOff val="5470"/>
                <a:lumOff val="170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5128586"/>
              <a:satOff val="5470"/>
              <a:lumOff val="1701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9103937B-8374-47E5-97A7-1EE5C6778A18}">
      <dsp:nvSpPr>
        <dsp:cNvPr id="0" name=""/>
        <dsp:cNvSpPr/>
      </dsp:nvSpPr>
      <dsp:spPr>
        <a:xfrm>
          <a:off x="0" y="2879724"/>
          <a:ext cx="6373813" cy="14398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800" kern="1200" dirty="0">
              <a:latin typeface="Arial Black"/>
            </a:rPr>
            <a:t>Возможность искать по ключевым словам интересующие пользователя работы</a:t>
          </a:r>
          <a:endParaRPr lang="en-US" sz="2800" kern="1200" dirty="0">
            <a:latin typeface="Arial Black"/>
          </a:endParaRPr>
        </a:p>
      </dsp:txBody>
      <dsp:txXfrm>
        <a:off x="0" y="2879724"/>
        <a:ext cx="6373813" cy="1439862"/>
      </dsp:txXfrm>
    </dsp:sp>
    <dsp:sp modelId="{658C6166-C6C7-4644-9C4D-63F3D9AE4CF5}">
      <dsp:nvSpPr>
        <dsp:cNvPr id="0" name=""/>
        <dsp:cNvSpPr/>
      </dsp:nvSpPr>
      <dsp:spPr>
        <a:xfrm>
          <a:off x="0" y="4319587"/>
          <a:ext cx="6373813" cy="0"/>
        </a:xfrm>
        <a:prstGeom prst="line">
          <a:avLst/>
        </a:prstGeom>
        <a:gradFill rotWithShape="0">
          <a:gsLst>
            <a:gs pos="0">
              <a:schemeClr val="accent2">
                <a:hueOff val="7692880"/>
                <a:satOff val="8205"/>
                <a:lumOff val="255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7692880"/>
                <a:satOff val="8205"/>
                <a:lumOff val="255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7692880"/>
                <a:satOff val="8205"/>
                <a:lumOff val="255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7692880"/>
              <a:satOff val="8205"/>
              <a:lumOff val="2551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3D0A9B94-2F1B-476C-8E76-B8486D516E29}">
      <dsp:nvSpPr>
        <dsp:cNvPr id="0" name=""/>
        <dsp:cNvSpPr/>
      </dsp:nvSpPr>
      <dsp:spPr>
        <a:xfrm>
          <a:off x="0" y="4319587"/>
          <a:ext cx="6373813" cy="14398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800" kern="1200" dirty="0">
              <a:latin typeface="Arial Black"/>
            </a:rPr>
            <a:t>Пользователи могут оставлять комментарии под работами для обсуждения и обмена мнениями</a:t>
          </a:r>
          <a:endParaRPr lang="en-US" sz="2800" kern="1200" dirty="0">
            <a:latin typeface="Arial Black"/>
          </a:endParaRPr>
        </a:p>
      </dsp:txBody>
      <dsp:txXfrm>
        <a:off x="0" y="4319587"/>
        <a:ext cx="6373813" cy="143986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77394-0A20-4CF6-9066-CFC2C1C9D3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149" y="389840"/>
            <a:ext cx="8281987" cy="2954655"/>
          </a:xfrm>
        </p:spPr>
        <p:txBody>
          <a:bodyPr anchor="t" anchorCtr="0">
            <a:normAutofit/>
          </a:bodyPr>
          <a:lstStyle>
            <a:lvl1pPr algn="l">
              <a:lnSpc>
                <a:spcPct val="100000"/>
              </a:lnSpc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10971F-8922-4B23-9C80-0643D7E350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149" y="3536951"/>
            <a:ext cx="8281989" cy="2555874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A7947-E287-4738-8C82-07CE4F01EF03}" type="datetime2">
              <a:rPr lang="en-US" smtClean="0"/>
              <a:t>Wednesday, November 27, 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</a:extLst>
          </p:cNvPr>
          <p:cNvSpPr>
            <a:spLocks noChangeAspect="1"/>
          </p:cNvSpPr>
          <p:nvPr/>
        </p:nvSpPr>
        <p:spPr>
          <a:xfrm rot="2700000">
            <a:off x="612445" y="48188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</a:extLst>
          </p:cNvPr>
          <p:cNvSpPr/>
          <p:nvPr/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</a:extLst>
          </p:cNvPr>
          <p:cNvGrpSpPr/>
          <p:nvPr/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352714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79361-B9A1-48F2-9473-23DE30E2D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03906"/>
            <a:ext cx="11090275" cy="1333057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986779-C2F3-447D-85F7-F6B0E2C97D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61572-1A59-4E3B-BA65-3329E9468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EBD84-71F4-4271-8C46-0D47C0A9B12E}" type="datetime2">
              <a:rPr lang="en-US" smtClean="0"/>
              <a:t>Wednesday, November 27, 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EF84F1-99FE-4F0B-9E76-F581C2C1B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B2D769-16B1-43C4-BF14-317553351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1443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E56583A-514F-4632-820D-E7EE236A46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73CBBB-7DDC-4437-8C7D-22A1C35202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C69EBF-DA20-4024-8006-B158D571E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E0CE1-F450-4107-B2CB-17B18F8A3F4A}" type="datetime2">
              <a:rPr lang="en-US" smtClean="0"/>
              <a:t>Wednesday, November 27, 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BAC8B9-14B5-4DF1-994D-AB47DB3BA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876582-5F9B-4F5E-AAD5-D608CB68E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4273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3BDBC526-6DCD-4FF6-8395-D8C22E46E527}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113199"/>
            <a:ext cx="11090274" cy="3979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8C025-CD7A-4966-867E-81CF82B15267}" type="datetime2">
              <a:rPr lang="en-US" smtClean="0"/>
              <a:t>Wednesday, November 27, 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3802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>
            <a:extLst>
              <a:ext uri="{FF2B5EF4-FFF2-40B4-BE49-F238E27FC236}">
                <a16:creationId xmlns:a16="http://schemas.microsoft.com/office/drawing/2014/main" id="{4644CBB8-40B8-42F8-9172-07A476341DDA}"/>
              </a:ext>
            </a:extLst>
          </p:cNvPr>
          <p:cNvGrpSpPr/>
          <p:nvPr/>
        </p:nvGrpSpPr>
        <p:grpSpPr>
          <a:xfrm>
            <a:off x="356481" y="879007"/>
            <a:ext cx="734257" cy="760506"/>
            <a:chOff x="5243759" y="1363788"/>
            <a:chExt cx="734257" cy="760506"/>
          </a:xfrm>
        </p:grpSpPr>
        <p:sp>
          <p:nvSpPr>
            <p:cNvPr id="49" name="Freeform 5">
              <a:extLst>
                <a:ext uri="{FF2B5EF4-FFF2-40B4-BE49-F238E27FC236}">
                  <a16:creationId xmlns:a16="http://schemas.microsoft.com/office/drawing/2014/main" id="{35CE073E-302A-4AA7-98C7-8667DDDCFA18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0" name="Freeform 6">
              <a:extLst>
                <a:ext uri="{FF2B5EF4-FFF2-40B4-BE49-F238E27FC236}">
                  <a16:creationId xmlns:a16="http://schemas.microsoft.com/office/drawing/2014/main" id="{4FD1AE2F-DD70-4E93-B905-E052A23F0B1C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1" name="Freeform 8">
              <a:extLst>
                <a:ext uri="{FF2B5EF4-FFF2-40B4-BE49-F238E27FC236}">
                  <a16:creationId xmlns:a16="http://schemas.microsoft.com/office/drawing/2014/main" id="{E8D529E5-8838-47F0-98A4-2D46F11E499C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5DA2564-D3DB-48AD-83F0-6CC6B5743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563" y="474345"/>
            <a:ext cx="11077574" cy="2954655"/>
          </a:xfrm>
        </p:spPr>
        <p:txBody>
          <a:bodyPr vert="horz" wrap="square" lIns="0" tIns="0" rIns="0" bIns="0" rtlCol="0" anchor="b" anchorCtr="0">
            <a:normAutofit/>
          </a:bodyPr>
          <a:lstStyle>
            <a:lvl1pPr>
              <a:defRPr lang="en-US" sz="64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03DDF-462A-45CE-931B-010AB4F73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09929-0719-4517-94D6-FDF7F99E70F6}" type="datetime2">
              <a:rPr lang="en-US" smtClean="0"/>
              <a:t>Wednesday, November 27, 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E10702-2ACF-4768-9E91-8CB87B895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FA722-391E-4FCF-8E15-0D7E2EC02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EEA752-36DA-440B-8747-0EB2914080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6271" y="3629772"/>
            <a:ext cx="11074866" cy="2678953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BCC02B0-8581-4752-B7BC-3CE1EF17B9F7}"/>
              </a:ext>
            </a:extLst>
          </p:cNvPr>
          <p:cNvSpPr>
            <a:spLocks noChangeAspect="1"/>
          </p:cNvSpPr>
          <p:nvPr/>
        </p:nvSpPr>
        <p:spPr>
          <a:xfrm rot="18900000">
            <a:off x="11209132" y="4448189"/>
            <a:ext cx="999200" cy="1262947"/>
          </a:xfrm>
          <a:custGeom>
            <a:avLst/>
            <a:gdLst>
              <a:gd name="connsiteX0" fmla="*/ 540000 w 999200"/>
              <a:gd name="connsiteY0" fmla="*/ 0 h 1262947"/>
              <a:gd name="connsiteX1" fmla="*/ 999200 w 999200"/>
              <a:gd name="connsiteY1" fmla="*/ 815317 h 1262947"/>
              <a:gd name="connsiteX2" fmla="*/ 552185 w 999200"/>
              <a:gd name="connsiteY2" fmla="*/ 1262333 h 1262947"/>
              <a:gd name="connsiteX3" fmla="*/ 540000 w 999200"/>
              <a:gd name="connsiteY3" fmla="*/ 1262947 h 1262947"/>
              <a:gd name="connsiteX4" fmla="*/ 0 w 999200"/>
              <a:gd name="connsiteY4" fmla="*/ 992947 h 1262947"/>
              <a:gd name="connsiteX5" fmla="*/ 10971 w 999200"/>
              <a:gd name="connsiteY5" fmla="*/ 938533 h 1262947"/>
              <a:gd name="connsiteX6" fmla="*/ 15626 w 999200"/>
              <a:gd name="connsiteY6" fmla="*/ 931034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9200" h="1262947">
                <a:moveTo>
                  <a:pt x="540000" y="0"/>
                </a:moveTo>
                <a:lnTo>
                  <a:pt x="999200" y="815317"/>
                </a:lnTo>
                <a:lnTo>
                  <a:pt x="552185" y="1262333"/>
                </a:lnTo>
                <a:lnTo>
                  <a:pt x="540000" y="1262947"/>
                </a:ln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10200000" scaled="0"/>
          </a:gradFill>
          <a:ln>
            <a:noFill/>
          </a:ln>
          <a:effectLst>
            <a:innerShdw blurRad="254000" dist="101600" dir="42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EA0FF4DB-8180-4D26-AEAE-7ECDB670F71D}"/>
              </a:ext>
            </a:extLst>
          </p:cNvPr>
          <p:cNvSpPr/>
          <p:nvPr/>
        </p:nvSpPr>
        <p:spPr>
          <a:xfrm rot="2700000">
            <a:off x="11686937" y="4853516"/>
            <a:ext cx="540000" cy="978284"/>
          </a:xfrm>
          <a:custGeom>
            <a:avLst/>
            <a:gdLst>
              <a:gd name="connsiteX0" fmla="*/ 113288 w 540000"/>
              <a:gd name="connsiteY0" fmla="*/ 0 h 978284"/>
              <a:gd name="connsiteX1" fmla="*/ 539386 w 540000"/>
              <a:gd name="connsiteY1" fmla="*/ 426099 h 978284"/>
              <a:gd name="connsiteX2" fmla="*/ 540000 w 540000"/>
              <a:gd name="connsiteY2" fmla="*/ 438284 h 978284"/>
              <a:gd name="connsiteX3" fmla="*/ 270000 w 540000"/>
              <a:gd name="connsiteY3" fmla="*/ 978284 h 978284"/>
              <a:gd name="connsiteX4" fmla="*/ 0 w 540000"/>
              <a:gd name="connsiteY4" fmla="*/ 438284 h 978284"/>
              <a:gd name="connsiteX5" fmla="*/ 79081 w 540000"/>
              <a:gd name="connsiteY5" fmla="*/ 56446 h 978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0000" h="978284">
                <a:moveTo>
                  <a:pt x="113288" y="0"/>
                </a:moveTo>
                <a:lnTo>
                  <a:pt x="539386" y="426099"/>
                </a:lnTo>
                <a:lnTo>
                  <a:pt x="540000" y="438284"/>
                </a:lnTo>
                <a:cubicBezTo>
                  <a:pt x="540000" y="736518"/>
                  <a:pt x="419117" y="978284"/>
                  <a:pt x="270000" y="978284"/>
                </a:cubicBezTo>
                <a:cubicBezTo>
                  <a:pt x="120883" y="978284"/>
                  <a:pt x="0" y="736518"/>
                  <a:pt x="0" y="438284"/>
                </a:cubicBezTo>
                <a:cubicBezTo>
                  <a:pt x="0" y="289167"/>
                  <a:pt x="30220" y="154167"/>
                  <a:pt x="79081" y="56446"/>
                </a:cubicBezTo>
                <a:close/>
              </a:path>
            </a:pathLst>
          </a:cu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2415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94729CA3-91C4-4A89-9448-A2F0E409177A}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68347B7-45FA-4A01-924D-DC385B720B3E}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4" cy="13320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862" y="2097175"/>
            <a:ext cx="5435600" cy="3995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362910-87AA-4E67-992D-8D4822FD8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5538" y="2097175"/>
            <a:ext cx="5435600" cy="3995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95673-5512-4AAA-9AEB-E00C61EC65D5}" type="datetime2">
              <a:rPr lang="en-US" smtClean="0"/>
              <a:t>Wednesday, November 27, 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1940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FD65A50E-2F73-4426-8586-9731AFA2D2E0}"/>
              </a:ext>
            </a:extLst>
          </p:cNvPr>
          <p:cNvSpPr>
            <a:spLocks noChangeAspect="1"/>
          </p:cNvSpPr>
          <p:nvPr/>
        </p:nvSpPr>
        <p:spPr>
          <a:xfrm>
            <a:off x="11091612" y="58934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89C080-4102-49AE-BDA9-59A4A67E2486}"/>
              </a:ext>
            </a:extLst>
          </p:cNvPr>
          <p:cNvSpPr/>
          <p:nvPr/>
        </p:nvSpPr>
        <p:spPr>
          <a:xfrm>
            <a:off x="11451612" y="5827878"/>
            <a:ext cx="379049" cy="360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E62014-F04C-495A-964E-6B888D49C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sz="32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5DF027-E633-44EE-ACA0-C205930AA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881275"/>
            <a:ext cx="5437186" cy="535354"/>
          </a:xfrm>
        </p:spPr>
        <p:txBody>
          <a:bodyPr anchor="b">
            <a:normAutofit/>
          </a:bodyPr>
          <a:lstStyle>
            <a:lvl1pPr marL="0" indent="0">
              <a:buNone/>
              <a:defRPr sz="14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A4F363-FEEF-4CD2-A18E-17AE8D4851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577270"/>
            <a:ext cx="5429114" cy="3515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E50F8C-4D64-40FD-AE8C-6A1F3C2A84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881275"/>
            <a:ext cx="5436392" cy="535354"/>
          </a:xfrm>
        </p:spPr>
        <p:txBody>
          <a:bodyPr vert="horz" wrap="square" lIns="0" tIns="0" rIns="0" bIns="0" rtlCol="0" anchor="b">
            <a:normAutofit/>
          </a:bodyPr>
          <a:lstStyle>
            <a:lvl1pPr>
              <a:defRPr lang="en-US" sz="1400" b="0" cap="all" spc="200" baseline="0" dirty="0">
                <a:solidFill>
                  <a:schemeClr val="tx1"/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AC943E-DB2B-40E0-907F-8EA1404791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577270"/>
            <a:ext cx="5436391" cy="3515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CDCD5B-3F26-4AFA-8BD4-E5D8DD2AF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138FA-2E87-4873-8BBA-13E447C9A99A}" type="datetime2">
              <a:rPr lang="en-US" smtClean="0"/>
              <a:t>Wednesday, November 27, 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10D1EE-83A0-4FB5-9B25-8A73DE891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31C35-2E5B-491D-85ED-DB42A4FE1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6751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2053C-0E9C-4159-B7C9-6AB743439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9149" y="550799"/>
            <a:ext cx="8283313" cy="5542025"/>
          </a:xfrm>
        </p:spPr>
        <p:txBody>
          <a:bodyPr vert="horz" wrap="square" lIns="0" tIns="0" rIns="0" bIns="0" rtlCol="0" anchor="ctr" anchorCtr="0">
            <a:norm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F51F65-E111-4656-83BE-CFCDE2DD6C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BB40A-97BD-4BFB-B639-0BFF95FDE8B7}" type="datetime2">
              <a:rPr lang="en-US" smtClean="0"/>
              <a:t>Wednesday, November 27, 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FF82CB-2D17-4918-821E-485475CF2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66589D-A056-4817-AE15-39D87FE13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E489F067-39E1-4757-BC11-6169A343F2E1}"/>
              </a:ext>
            </a:extLst>
          </p:cNvPr>
          <p:cNvSpPr>
            <a:spLocks noChangeAspect="1"/>
          </p:cNvSpPr>
          <p:nvPr/>
        </p:nvSpPr>
        <p:spPr>
          <a:xfrm rot="18900000" flipV="1">
            <a:off x="-410727" y="3958416"/>
            <a:ext cx="3536330" cy="1853969"/>
          </a:xfrm>
          <a:custGeom>
            <a:avLst/>
            <a:gdLst>
              <a:gd name="connsiteX0" fmla="*/ 3536330 w 3536330"/>
              <a:gd name="connsiteY0" fmla="*/ 1853969 h 1853969"/>
              <a:gd name="connsiteX1" fmla="*/ 1682362 w 3536330"/>
              <a:gd name="connsiteY1" fmla="*/ 0 h 1853969"/>
              <a:gd name="connsiteX2" fmla="*/ 52157 w 3536330"/>
              <a:gd name="connsiteY2" fmla="*/ 970257 h 1853969"/>
              <a:gd name="connsiteX3" fmla="*/ 0 w 3536330"/>
              <a:gd name="connsiteY3" fmla="*/ 1078528 h 1853969"/>
              <a:gd name="connsiteX4" fmla="*/ 757215 w 3536330"/>
              <a:gd name="connsiteY4" fmla="*/ 1835743 h 1853969"/>
              <a:gd name="connsiteX5" fmla="*/ 774211 w 3536330"/>
              <a:gd name="connsiteY5" fmla="*/ 1667149 h 1853969"/>
              <a:gd name="connsiteX6" fmla="*/ 1682362 w 3536330"/>
              <a:gd name="connsiteY6" fmla="*/ 926985 h 1853969"/>
              <a:gd name="connsiteX7" fmla="*/ 2609345 w 3536330"/>
              <a:gd name="connsiteY7" fmla="*/ 1853969 h 1853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36330" h="1853969">
                <a:moveTo>
                  <a:pt x="3536330" y="1853969"/>
                </a:moveTo>
                <a:cubicBezTo>
                  <a:pt x="3536330" y="830051"/>
                  <a:pt x="2706280" y="0"/>
                  <a:pt x="1682362" y="0"/>
                </a:cubicBezTo>
                <a:cubicBezTo>
                  <a:pt x="978418" y="0"/>
                  <a:pt x="366107" y="392328"/>
                  <a:pt x="52157" y="970257"/>
                </a:cubicBezTo>
                <a:lnTo>
                  <a:pt x="0" y="1078528"/>
                </a:lnTo>
                <a:lnTo>
                  <a:pt x="757215" y="1835743"/>
                </a:lnTo>
                <a:lnTo>
                  <a:pt x="774211" y="1667149"/>
                </a:lnTo>
                <a:cubicBezTo>
                  <a:pt x="860649" y="1244739"/>
                  <a:pt x="1234397" y="926985"/>
                  <a:pt x="1682362" y="926985"/>
                </a:cubicBezTo>
                <a:cubicBezTo>
                  <a:pt x="2194320" y="926985"/>
                  <a:pt x="2609345" y="1342010"/>
                  <a:pt x="2609345" y="1853969"/>
                </a:cubicBezTo>
                <a:close/>
              </a:path>
            </a:pathLst>
          </a:custGeom>
          <a:gradFill flip="none" rotWithShape="1">
            <a:gsLst>
              <a:gs pos="97000">
                <a:schemeClr val="bg2"/>
              </a:gs>
              <a:gs pos="31000">
                <a:schemeClr val="bg2">
                  <a:lumMod val="90000"/>
                  <a:lumOff val="10000"/>
                </a:schemeClr>
              </a:gs>
            </a:gsLst>
            <a:lin ang="15000000" scaled="0"/>
            <a:tileRect/>
          </a:gradFill>
          <a:ln>
            <a:noFill/>
          </a:ln>
          <a:effectLst>
            <a:innerShdw blurRad="355600" dist="101600" dir="16200000">
              <a:schemeClr val="accent1">
                <a:lumMod val="60000"/>
                <a:lumOff val="40000"/>
                <a:alpha val="8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DD231011-607F-42F1-B2D9-2BA8E91CC6AF}"/>
              </a:ext>
            </a:extLst>
          </p:cNvPr>
          <p:cNvSpPr>
            <a:spLocks noChangeAspect="1"/>
          </p:cNvSpPr>
          <p:nvPr/>
        </p:nvSpPr>
        <p:spPr>
          <a:xfrm rot="18900000" flipV="1">
            <a:off x="-481151" y="3649708"/>
            <a:ext cx="3478701" cy="2164843"/>
          </a:xfrm>
          <a:custGeom>
            <a:avLst/>
            <a:gdLst>
              <a:gd name="connsiteX0" fmla="*/ 3478701 w 3478701"/>
              <a:gd name="connsiteY0" fmla="*/ 2164843 h 2164843"/>
              <a:gd name="connsiteX1" fmla="*/ 1624733 w 3478701"/>
              <a:gd name="connsiteY1" fmla="*/ 0 h 2164843"/>
              <a:gd name="connsiteX2" fmla="*/ 87393 w 3478701"/>
              <a:gd name="connsiteY2" fmla="*/ 954459 h 2164843"/>
              <a:gd name="connsiteX3" fmla="*/ 0 w 3478701"/>
              <a:gd name="connsiteY3" fmla="*/ 1122434 h 2164843"/>
              <a:gd name="connsiteX4" fmla="*/ 736015 w 3478701"/>
              <a:gd name="connsiteY4" fmla="*/ 1858449 h 2164843"/>
              <a:gd name="connsiteX5" fmla="*/ 739424 w 3478701"/>
              <a:gd name="connsiteY5" fmla="*/ 1842964 h 2164843"/>
              <a:gd name="connsiteX6" fmla="*/ 1624733 w 3478701"/>
              <a:gd name="connsiteY6" fmla="*/ 1082422 h 2164843"/>
              <a:gd name="connsiteX7" fmla="*/ 2551716 w 3478701"/>
              <a:gd name="connsiteY7" fmla="*/ 2164843 h 2164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78701" h="2164843">
                <a:moveTo>
                  <a:pt x="3478701" y="2164843"/>
                </a:moveTo>
                <a:cubicBezTo>
                  <a:pt x="3478701" y="969234"/>
                  <a:pt x="2648651" y="0"/>
                  <a:pt x="1624733" y="0"/>
                </a:cubicBezTo>
                <a:cubicBezTo>
                  <a:pt x="984784" y="0"/>
                  <a:pt x="420564" y="378607"/>
                  <a:pt x="87393" y="954459"/>
                </a:cubicBezTo>
                <a:lnTo>
                  <a:pt x="0" y="1122434"/>
                </a:lnTo>
                <a:lnTo>
                  <a:pt x="736015" y="1858449"/>
                </a:lnTo>
                <a:lnTo>
                  <a:pt x="739424" y="1842964"/>
                </a:lnTo>
                <a:cubicBezTo>
                  <a:pt x="856791" y="1402344"/>
                  <a:pt x="1208766" y="1082422"/>
                  <a:pt x="1624733" y="1082422"/>
                </a:cubicBezTo>
                <a:cubicBezTo>
                  <a:pt x="2136692" y="1082422"/>
                  <a:pt x="2551716" y="1567038"/>
                  <a:pt x="2551716" y="2164843"/>
                </a:cubicBezTo>
                <a:close/>
              </a:path>
            </a:pathLst>
          </a:custGeom>
          <a:solidFill>
            <a:schemeClr val="bg2">
              <a:lumMod val="50000"/>
              <a:lumOff val="50000"/>
              <a:alpha val="40000"/>
            </a:schemeClr>
          </a:solidFill>
          <a:ln>
            <a:noFill/>
          </a:ln>
          <a:effectLst>
            <a:softEdge rad="381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C472EFA-56B5-4A41-8D4B-E9F37727F34D}"/>
              </a:ext>
            </a:extLst>
          </p:cNvPr>
          <p:cNvSpPr/>
          <p:nvPr/>
        </p:nvSpPr>
        <p:spPr>
          <a:xfrm rot="13500000" flipV="1">
            <a:off x="1512277" y="2840042"/>
            <a:ext cx="214196" cy="933178"/>
          </a:xfrm>
          <a:prstGeom prst="ellipse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33781B6C-21AD-489D-A3CB-522BB2AC543F}"/>
              </a:ext>
            </a:extLst>
          </p:cNvPr>
          <p:cNvSpPr>
            <a:spLocks noChangeAspect="1"/>
          </p:cNvSpPr>
          <p:nvPr/>
        </p:nvSpPr>
        <p:spPr>
          <a:xfrm>
            <a:off x="1780661" y="385236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1AD5B80-530E-44CD-8D4A-2796FB214CBF}"/>
              </a:ext>
            </a:extLst>
          </p:cNvPr>
          <p:cNvGrpSpPr/>
          <p:nvPr/>
        </p:nvGrpSpPr>
        <p:grpSpPr>
          <a:xfrm>
            <a:off x="623181" y="1514007"/>
            <a:ext cx="734257" cy="760506"/>
            <a:chOff x="5243759" y="1363788"/>
            <a:chExt cx="734257" cy="760506"/>
          </a:xfrm>
        </p:grpSpPr>
        <p:sp>
          <p:nvSpPr>
            <p:cNvPr id="52" name="Freeform 5">
              <a:extLst>
                <a:ext uri="{FF2B5EF4-FFF2-40B4-BE49-F238E27FC236}">
                  <a16:creationId xmlns:a16="http://schemas.microsoft.com/office/drawing/2014/main" id="{2F746AA8-9050-4515-9B17-BC850368529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Freeform 6">
              <a:extLst>
                <a:ext uri="{FF2B5EF4-FFF2-40B4-BE49-F238E27FC236}">
                  <a16:creationId xmlns:a16="http://schemas.microsoft.com/office/drawing/2014/main" id="{23EC1AC3-1698-46D5-80B7-F22F15E1A5E4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4" name="Freeform 8">
              <a:extLst>
                <a:ext uri="{FF2B5EF4-FFF2-40B4-BE49-F238E27FC236}">
                  <a16:creationId xmlns:a16="http://schemas.microsoft.com/office/drawing/2014/main" id="{73766156-553C-46EB-93FA-4F37CC0FF5CF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050666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9E0E3-ECF6-4CFE-8698-AEFEBCECC3C0}" type="datetime2">
              <a:rPr lang="en-US" smtClean="0"/>
              <a:t>Wednesday, November 27, 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3909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78B0BE9-88B0-4883-9BA9-CD594C400EC1}"/>
              </a:ext>
            </a:extLst>
          </p:cNvPr>
          <p:cNvGrpSpPr/>
          <p:nvPr/>
        </p:nvGrpSpPr>
        <p:grpSpPr>
          <a:xfrm>
            <a:off x="4949631" y="5111861"/>
            <a:ext cx="1262947" cy="1335600"/>
            <a:chOff x="2678417" y="2427951"/>
            <a:chExt cx="1262947" cy="13356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59DCBF3-7AFA-4CD1-A918-BC6DDE674E6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6964A02-96E1-4654-9187-DDDE7409F75B}"/>
                </a:ext>
              </a:extLst>
            </p:cNvPr>
            <p:cNvSpPr/>
            <p:nvPr/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F3FF76C-A012-4CDA-8AE7-E94139557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5" cy="984885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A4C80-DC38-4641-924F-90D6078CF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5775" y="1750060"/>
            <a:ext cx="7345362" cy="4342765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C42771-D3A7-4072-85DC-B7C5E530E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50060"/>
            <a:ext cx="3565525" cy="434276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D47AB1-6EB5-4E2C-B4A7-42DC643E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462FC-960E-4740-921F-B36862979F21}" type="datetime2">
              <a:rPr lang="en-US" smtClean="0"/>
              <a:t>Wednesday, November 27, 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A9D15F-B6ED-46E1-9840-0B625880E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AEB023-7A5E-4087-B75E-A38A80EE5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3792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F98F1FBA-F8BB-42CF-8B3E-D19AAFEE96C1}"/>
              </a:ext>
            </a:extLst>
          </p:cNvPr>
          <p:cNvGrpSpPr/>
          <p:nvPr/>
        </p:nvGrpSpPr>
        <p:grpSpPr>
          <a:xfrm>
            <a:off x="334964" y="5115518"/>
            <a:ext cx="734257" cy="760506"/>
            <a:chOff x="5243759" y="1363788"/>
            <a:chExt cx="734257" cy="760506"/>
          </a:xfrm>
        </p:grpSpPr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60EE09DD-C3DB-4266-BCC3-A765CFFBF37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5F301FE0-96DC-4EFB-BBEE-AED762C337C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3BEAD276-8850-4C0C-9777-8537000D522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E5EE0A0-B07E-479B-9684-4BD09FA43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75409"/>
            <a:ext cx="4500562" cy="984885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sz="32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1893A9-3462-4F51-83AE-5D2F124B98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67324" y="575409"/>
            <a:ext cx="6373813" cy="5733316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A9240C-79C0-4A88-A476-725DE1B9C2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76195"/>
            <a:ext cx="4500562" cy="4532530"/>
          </a:xfrm>
        </p:spPr>
        <p:txBody>
          <a:bodyPr anchor="t" anchorCtr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7D2D6F-49E8-4217-A908-2D9E43583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BC9E2-CB44-4C05-9BB5-496C18A241E0}" type="datetime2">
              <a:rPr lang="en-US" smtClean="0"/>
              <a:t>Wednesday, November 27, 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1C4440-6B8D-4A24-A807-8B1302A3D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CFE189-E20B-4108-B290-24442433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6916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028302-E866-455D-8898-536230275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11090275" cy="133305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94E72B-F0CF-4BC4-B509-A1C4508BE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3" y="2113862"/>
            <a:ext cx="11091600" cy="3978963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ACE49D-C22F-4540-AC09-E421D2A2E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9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246CB39B-5F4C-4A7E-9BE3-AAFD45576D16}" type="datetime2">
              <a:rPr lang="en-US" smtClean="0"/>
              <a:t>Wednesday, November 27, 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D5C3BE-317E-49E8-82B5-C8A7EC9C8A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9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r>
              <a:rPr lang="en-US"/>
              <a:t>Sample Footer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574E12-6C16-431F-B2CE-E4B15916BA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9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82454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1" r:id="rId1"/>
    <p:sldLayoutId id="2147483732" r:id="rId2"/>
    <p:sldLayoutId id="2147483733" r:id="rId3"/>
    <p:sldLayoutId id="2147483734" r:id="rId4"/>
    <p:sldLayoutId id="2147483735" r:id="rId5"/>
    <p:sldLayoutId id="2147483729" r:id="rId6"/>
    <p:sldLayoutId id="2147483725" r:id="rId7"/>
    <p:sldLayoutId id="2147483726" r:id="rId8"/>
    <p:sldLayoutId id="2147483727" r:id="rId9"/>
    <p:sldLayoutId id="2147483728" r:id="rId10"/>
    <p:sldLayoutId id="2147483730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lang="en-US" sz="4800" kern="120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spcAft>
          <a:spcPts val="800"/>
        </a:spcAft>
        <a:buFont typeface="Arial" panose="020B0604020202020204" pitchFamily="34" charset="0"/>
        <a:buChar char="•"/>
        <a:defRPr sz="20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BCAB7BF2-C0E5-4451-82FD-4D451D5D3A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9055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7E1112F-CA1F-1DD7-98A3-8F44F9E292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65401" y="781189"/>
            <a:ext cx="7308850" cy="3639456"/>
          </a:xfrm>
        </p:spPr>
        <p:txBody>
          <a:bodyPr wrap="square" anchor="b">
            <a:normAutofit/>
          </a:bodyPr>
          <a:lstStyle/>
          <a:p>
            <a:r>
              <a:rPr lang="en-US" sz="8000" b="1" dirty="0">
                <a:latin typeface="Arial Black"/>
              </a:rPr>
              <a:t>PicHub</a:t>
            </a:r>
            <a:endParaRPr lang="ru-RU" sz="8000" dirty="0">
              <a:latin typeface="Arial Black"/>
            </a:endParaRP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C0DB02B9-F3BA-4EEE-A717-BA38B57F4B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3792" y="4530271"/>
            <a:ext cx="3960000" cy="2696065"/>
            <a:chOff x="6053792" y="4530271"/>
            <a:chExt cx="3960000" cy="2696065"/>
          </a:xfrm>
        </p:grpSpPr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D19C4E36-EAB8-46C1-ADC2-867AA90CDC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6305855" y="5349826"/>
              <a:ext cx="3707937" cy="1853969"/>
            </a:xfrm>
            <a:custGeom>
              <a:avLst/>
              <a:gdLst>
                <a:gd name="connsiteX0" fmla="*/ 3707937 w 3707937"/>
                <a:gd name="connsiteY0" fmla="*/ 1853969 h 1853969"/>
                <a:gd name="connsiteX1" fmla="*/ 1853969 w 3707937"/>
                <a:gd name="connsiteY1" fmla="*/ 0 h 1853969"/>
                <a:gd name="connsiteX2" fmla="*/ 1684921 w 3707937"/>
                <a:gd name="connsiteY2" fmla="*/ 8536 h 1853969"/>
                <a:gd name="connsiteX3" fmla="*/ 8536 w 3707937"/>
                <a:gd name="connsiteY3" fmla="*/ 1684921 h 1853969"/>
                <a:gd name="connsiteX4" fmla="*/ 0 w 3707937"/>
                <a:gd name="connsiteY4" fmla="*/ 1853969 h 1853969"/>
                <a:gd name="connsiteX5" fmla="*/ 926985 w 3707937"/>
                <a:gd name="connsiteY5" fmla="*/ 1853969 h 1853969"/>
                <a:gd name="connsiteX6" fmla="*/ 1853969 w 3707937"/>
                <a:gd name="connsiteY6" fmla="*/ 926985 h 1853969"/>
                <a:gd name="connsiteX7" fmla="*/ 2780952 w 3707937"/>
                <a:gd name="connsiteY7" fmla="*/ 1853969 h 1853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707937" h="1853969">
                  <a:moveTo>
                    <a:pt x="3707937" y="1853969"/>
                  </a:moveTo>
                  <a:cubicBezTo>
                    <a:pt x="3707937" y="830050"/>
                    <a:pt x="2877887" y="0"/>
                    <a:pt x="1853969" y="0"/>
                  </a:cubicBezTo>
                  <a:lnTo>
                    <a:pt x="1684921" y="8536"/>
                  </a:lnTo>
                  <a:lnTo>
                    <a:pt x="8536" y="1684921"/>
                  </a:lnTo>
                  <a:lnTo>
                    <a:pt x="0" y="1853969"/>
                  </a:lnTo>
                  <a:lnTo>
                    <a:pt x="926985" y="1853969"/>
                  </a:lnTo>
                  <a:cubicBezTo>
                    <a:pt x="926985" y="1342010"/>
                    <a:pt x="1342009" y="926986"/>
                    <a:pt x="1853969" y="926985"/>
                  </a:cubicBezTo>
                  <a:cubicBezTo>
                    <a:pt x="2365928" y="926985"/>
                    <a:pt x="2780952" y="1342010"/>
                    <a:pt x="2780952" y="1853969"/>
                  </a:cubicBezTo>
                  <a:close/>
                </a:path>
              </a:pathLst>
            </a:custGeom>
            <a:gradFill flip="none" rotWithShape="1">
              <a:gsLst>
                <a:gs pos="97000">
                  <a:schemeClr val="bg2"/>
                </a:gs>
                <a:gs pos="31000">
                  <a:schemeClr val="bg2">
                    <a:lumMod val="90000"/>
                    <a:lumOff val="10000"/>
                  </a:schemeClr>
                </a:gs>
              </a:gsLst>
              <a:lin ang="15000000" scaled="0"/>
              <a:tileRect/>
            </a:gradFill>
            <a:ln>
              <a:noFill/>
            </a:ln>
            <a:effectLst>
              <a:innerShdw blurRad="342900" dist="50800" dir="16200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3AC95D1B-353B-49A5-92C8-947C874164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6186241" y="5061493"/>
              <a:ext cx="3707937" cy="2164843"/>
            </a:xfrm>
            <a:custGeom>
              <a:avLst/>
              <a:gdLst>
                <a:gd name="connsiteX0" fmla="*/ 3707937 w 3707937"/>
                <a:gd name="connsiteY0" fmla="*/ 2164843 h 2164843"/>
                <a:gd name="connsiteX1" fmla="*/ 1853968 w 3707937"/>
                <a:gd name="connsiteY1" fmla="*/ 0 h 2164843"/>
                <a:gd name="connsiteX2" fmla="*/ 1664412 w 3707937"/>
                <a:gd name="connsiteY2" fmla="*/ 11177 h 2164843"/>
                <a:gd name="connsiteX3" fmla="*/ 1646600 w 3707937"/>
                <a:gd name="connsiteY3" fmla="*/ 14351 h 2164843"/>
                <a:gd name="connsiteX4" fmla="*/ 67392 w 3707937"/>
                <a:gd name="connsiteY4" fmla="*/ 1593559 h 2164843"/>
                <a:gd name="connsiteX5" fmla="*/ 37666 w 3707937"/>
                <a:gd name="connsiteY5" fmla="*/ 1728552 h 2164843"/>
                <a:gd name="connsiteX6" fmla="*/ 0 w 3707937"/>
                <a:gd name="connsiteY6" fmla="*/ 2164843 h 2164843"/>
                <a:gd name="connsiteX7" fmla="*/ 926985 w 3707937"/>
                <a:gd name="connsiteY7" fmla="*/ 2164843 h 2164843"/>
                <a:gd name="connsiteX8" fmla="*/ 1853968 w 3707937"/>
                <a:gd name="connsiteY8" fmla="*/ 1082422 h 2164843"/>
                <a:gd name="connsiteX9" fmla="*/ 2780952 w 3707937"/>
                <a:gd name="connsiteY9" fmla="*/ 2164843 h 2164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07937" h="2164843">
                  <a:moveTo>
                    <a:pt x="3707937" y="2164843"/>
                  </a:moveTo>
                  <a:cubicBezTo>
                    <a:pt x="3707937" y="969234"/>
                    <a:pt x="2877886" y="0"/>
                    <a:pt x="1853968" y="0"/>
                  </a:cubicBezTo>
                  <a:cubicBezTo>
                    <a:pt x="1789974" y="0"/>
                    <a:pt x="1726736" y="3786"/>
                    <a:pt x="1664412" y="11177"/>
                  </a:cubicBezTo>
                  <a:lnTo>
                    <a:pt x="1646600" y="14351"/>
                  </a:lnTo>
                  <a:lnTo>
                    <a:pt x="67392" y="1593559"/>
                  </a:lnTo>
                  <a:lnTo>
                    <a:pt x="37666" y="1728552"/>
                  </a:lnTo>
                  <a:cubicBezTo>
                    <a:pt x="12970" y="1869478"/>
                    <a:pt x="0" y="2015392"/>
                    <a:pt x="0" y="2164843"/>
                  </a:cubicBezTo>
                  <a:lnTo>
                    <a:pt x="926985" y="2164843"/>
                  </a:lnTo>
                  <a:cubicBezTo>
                    <a:pt x="926985" y="1567039"/>
                    <a:pt x="1342009" y="1082423"/>
                    <a:pt x="1853968" y="1082422"/>
                  </a:cubicBezTo>
                  <a:cubicBezTo>
                    <a:pt x="2365928" y="1082422"/>
                    <a:pt x="2780952" y="1567039"/>
                    <a:pt x="2780952" y="2164843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381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EED63058-6155-422A-A2D9-69A6A1DF06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413283" y="6132831"/>
              <a:ext cx="214196" cy="933178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C4486CA9-CA51-4F1D-AD04-FC35DA445C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8375334" y="4170780"/>
              <a:ext cx="214196" cy="933178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C02074B-6442-4E42-906E-9ADCB42413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87488" y="4595180"/>
            <a:ext cx="7308850" cy="1713545"/>
          </a:xfrm>
        </p:spPr>
        <p:txBody>
          <a:bodyPr vert="horz" lIns="0" tIns="0" rIns="0" bIns="0" rtlCol="0">
            <a:normAutofit/>
          </a:bodyPr>
          <a:lstStyle/>
          <a:p>
            <a:r>
              <a:rPr lang="ru-RU" dirty="0">
                <a:solidFill>
                  <a:schemeClr val="tx1">
                    <a:alpha val="60000"/>
                  </a:schemeClr>
                </a:solidFill>
                <a:latin typeface="Arial Black"/>
              </a:rPr>
              <a:t>Наставник: Цымбалюк Лариса Николаевна</a:t>
            </a:r>
            <a:endParaRPr lang="ru-RU">
              <a:solidFill>
                <a:schemeClr val="tx1">
                  <a:alpha val="60000"/>
                </a:schemeClr>
              </a:solidFill>
              <a:latin typeface="Arial Black"/>
              <a:ea typeface="Source Sans Pro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19E80463-482A-4612-8063-9F60E0C7F2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8633" y="1809499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8947BE06-624A-4F53-8B42-58DD39DB57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52426" y="1013899"/>
            <a:ext cx="1262947" cy="1335601"/>
            <a:chOff x="5094405" y="2340638"/>
            <a:chExt cx="1262947" cy="1335601"/>
          </a:xfrm>
        </p:grpSpPr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E0BF6DBE-FE5B-4D9A-B7A8-86FF60DFE7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>
              <a:off x="5185879" y="2504765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10200000" scaled="0"/>
            </a:gradFill>
            <a:ln>
              <a:noFill/>
            </a:ln>
            <a:effectLst>
              <a:innerShdw blurRad="254000" dist="101600" dir="732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FA32303D-EAC6-41B6-9A89-CC568F1230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>
              <a:off x="5711479" y="2340638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14" name="Рисунок 13" descr="Изображение выглядит как круг, логотип, Шрифт,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E58D48A5-FD7E-B8D1-94AE-78DC6EDD37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7926" y="4412837"/>
            <a:ext cx="2670589" cy="2681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114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DC9B932-5D6F-6EEB-802E-4ADB2A31A4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>
                <a:latin typeface="Arial Black"/>
              </a:rPr>
              <a:t>Выполненные задачи</a:t>
            </a:r>
          </a:p>
        </p:txBody>
      </p:sp>
      <p:pic>
        <p:nvPicPr>
          <p:cNvPr id="4" name="Объект 3" descr="Изображение выглядит как текст, снимок экрана, диаграмма, График&#10;&#10;Автоматически созданное описание">
            <a:extLst>
              <a:ext uri="{FF2B5EF4-FFF2-40B4-BE49-F238E27FC236}">
                <a16:creationId xmlns:a16="http://schemas.microsoft.com/office/drawing/2014/main" id="{5794BF36-C52E-AACA-1C2B-33FBC93561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0219" y="1598335"/>
            <a:ext cx="11751561" cy="4690138"/>
          </a:xfrm>
        </p:spPr>
      </p:pic>
    </p:spTree>
    <p:extLst>
      <p:ext uri="{BB962C8B-B14F-4D97-AF65-F5344CB8AC3E}">
        <p14:creationId xmlns:p14="http://schemas.microsoft.com/office/powerpoint/2010/main" val="13178978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95B751A-7D28-DEA3-DBB2-8C29207C7D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0782682" cy="1332000"/>
          </a:xfrm>
        </p:spPr>
        <p:txBody>
          <a:bodyPr>
            <a:normAutofit/>
          </a:bodyPr>
          <a:lstStyle/>
          <a:p>
            <a:r>
              <a:rPr lang="ru-RU" sz="3600" err="1">
                <a:latin typeface="Arial Black"/>
              </a:rPr>
              <a:t>Демонстранция</a:t>
            </a:r>
            <a:r>
              <a:rPr lang="ru-RU" sz="3600">
                <a:latin typeface="Arial Black"/>
              </a:rPr>
              <a:t> работы приложения на примере главной страницы</a:t>
            </a:r>
          </a:p>
        </p:txBody>
      </p:sp>
      <p:pic>
        <p:nvPicPr>
          <p:cNvPr id="4" name="Объект 3" descr="Изображение выглядит как текст, снимок экрана, графический дизайн,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2E9A6A5C-00CF-EC19-AC26-833E9456C2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13702" y="2094459"/>
            <a:ext cx="8855675" cy="4398105"/>
          </a:xfrm>
        </p:spPr>
      </p:pic>
    </p:spTree>
    <p:extLst>
      <p:ext uri="{BB962C8B-B14F-4D97-AF65-F5344CB8AC3E}">
        <p14:creationId xmlns:p14="http://schemas.microsoft.com/office/powerpoint/2010/main" val="40401678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4EBC354-9BAC-B380-75B1-8BD31B927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3600">
                <a:latin typeface="Arial Black"/>
              </a:rPr>
              <a:t>Демонстранция работы приложения на примере страницы профиля</a:t>
            </a:r>
            <a:endParaRPr lang="ru-RU"/>
          </a:p>
        </p:txBody>
      </p:sp>
      <p:pic>
        <p:nvPicPr>
          <p:cNvPr id="4" name="Объект 3" descr="Изображение выглядит как текст, снимок экрана, Мультимедийное программное обеспечение, фиолетовый&#10;&#10;Автоматически созданное описание">
            <a:extLst>
              <a:ext uri="{FF2B5EF4-FFF2-40B4-BE49-F238E27FC236}">
                <a16:creationId xmlns:a16="http://schemas.microsoft.com/office/drawing/2014/main" id="{E2C724E8-128B-F7B6-042B-597FC08C8A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02027" y="2032623"/>
            <a:ext cx="8598243" cy="4274640"/>
          </a:xfrm>
        </p:spPr>
      </p:pic>
    </p:spTree>
    <p:extLst>
      <p:ext uri="{BB962C8B-B14F-4D97-AF65-F5344CB8AC3E}">
        <p14:creationId xmlns:p14="http://schemas.microsoft.com/office/powerpoint/2010/main" val="12400990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27">
            <a:extLst>
              <a:ext uri="{FF2B5EF4-FFF2-40B4-BE49-F238E27FC236}">
                <a16:creationId xmlns:a16="http://schemas.microsoft.com/office/drawing/2014/main" id="{60B7752B-728D-4CA3-8923-C4F7F7702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F07BD3D-8417-D9F0-6B0C-C28E28738B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7308850" cy="986400"/>
          </a:xfrm>
        </p:spPr>
        <p:txBody>
          <a:bodyPr wrap="square" anchor="ctr">
            <a:normAutofit/>
          </a:bodyPr>
          <a:lstStyle/>
          <a:p>
            <a:r>
              <a:rPr lang="ru-RU" b="1">
                <a:latin typeface="Arial Black"/>
              </a:rPr>
              <a:t>Тип проекта</a:t>
            </a:r>
            <a:endParaRPr lang="ru-RU">
              <a:latin typeface="Arial Black"/>
            </a:endParaRPr>
          </a:p>
        </p:txBody>
      </p:sp>
      <p:sp>
        <p:nvSpPr>
          <p:cNvPr id="43" name="Rectangle 29">
            <a:extLst>
              <a:ext uri="{FF2B5EF4-FFF2-40B4-BE49-F238E27FC236}">
                <a16:creationId xmlns:a16="http://schemas.microsoft.com/office/drawing/2014/main" id="{88392DC7-0988-443B-A0D0-E726C7DB62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83435"/>
            <a:ext cx="12192000" cy="4774564"/>
          </a:xfrm>
          <a:prstGeom prst="rect">
            <a:avLst/>
          </a:prstGeom>
          <a:solidFill>
            <a:schemeClr val="bg2">
              <a:lumMod val="10000"/>
              <a:lumOff val="90000"/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4" name="Объект 2">
            <a:extLst>
              <a:ext uri="{FF2B5EF4-FFF2-40B4-BE49-F238E27FC236}">
                <a16:creationId xmlns:a16="http://schemas.microsoft.com/office/drawing/2014/main" id="{D66C1509-2ACF-A769-DA44-4D0C1F9F77C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36317283"/>
              </p:ext>
            </p:extLst>
          </p:nvPr>
        </p:nvGraphicFramePr>
        <p:xfrm>
          <a:off x="550863" y="2624135"/>
          <a:ext cx="11090276" cy="34686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165202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19125E0-B0FF-7AFA-96E2-CA883C4D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3600">
                <a:latin typeface="Arial Black"/>
              </a:rPr>
              <a:t>Ресурсы</a:t>
            </a:r>
            <a:endParaRPr lang="ru-RU">
              <a:latin typeface="Arial Black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58B9D2B-762B-792E-E6DC-9BB9EA12A8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1382091"/>
            <a:ext cx="4675058" cy="2424734"/>
          </a:xfrm>
        </p:spPr>
        <p:txBody>
          <a:bodyPr vert="horz" wrap="square" lIns="0" tIns="0" rIns="0" bIns="0" rtlCol="0" anchor="t">
            <a:normAutofit/>
          </a:bodyPr>
          <a:lstStyle/>
          <a:p>
            <a:pPr marL="0" indent="0" algn="just">
              <a:lnSpc>
                <a:spcPct val="120000"/>
              </a:lnSpc>
              <a:spcAft>
                <a:spcPts val="0"/>
              </a:spcAft>
              <a:buNone/>
            </a:pPr>
            <a:r>
              <a:rPr lang="ru-RU" sz="2200" dirty="0">
                <a:solidFill>
                  <a:schemeClr val="accent5"/>
                </a:solidFill>
                <a:latin typeface="Arial Black"/>
                <a:cs typeface="Arial"/>
              </a:rPr>
              <a:t>Графические редакторы:</a:t>
            </a:r>
            <a:endParaRPr lang="en-US" sz="2200" dirty="0">
              <a:solidFill>
                <a:schemeClr val="accent5"/>
              </a:solidFill>
              <a:latin typeface="Arial Black"/>
              <a:cs typeface="Arial"/>
            </a:endParaRPr>
          </a:p>
          <a:p>
            <a:pPr algn="just">
              <a:lnSpc>
                <a:spcPct val="120000"/>
              </a:lnSpc>
              <a:spcAft>
                <a:spcPts val="0"/>
              </a:spcAft>
            </a:pPr>
            <a:r>
              <a:rPr lang="en-US" dirty="0">
                <a:solidFill>
                  <a:schemeClr val="tx1"/>
                </a:solidFill>
                <a:latin typeface="Arial Black"/>
                <a:cs typeface="Arial"/>
              </a:rPr>
              <a:t>Figma</a:t>
            </a:r>
            <a:endParaRPr lang="ru-RU" dirty="0">
              <a:solidFill>
                <a:schemeClr val="tx1"/>
              </a:solidFill>
              <a:latin typeface="Arial Black"/>
              <a:cs typeface="Arial"/>
            </a:endParaRPr>
          </a:p>
          <a:p>
            <a:pPr algn="just">
              <a:lnSpc>
                <a:spcPct val="120000"/>
              </a:lnSpc>
              <a:spcAft>
                <a:spcPts val="0"/>
              </a:spcAft>
            </a:pPr>
            <a:r>
              <a:rPr lang="en-US" dirty="0">
                <a:solidFill>
                  <a:schemeClr val="tx1"/>
                </a:solidFill>
                <a:latin typeface="Arial Black"/>
                <a:cs typeface="Arial"/>
              </a:rPr>
              <a:t>Adobe Photoshop</a:t>
            </a:r>
          </a:p>
          <a:p>
            <a:pPr marL="0" indent="0" algn="just">
              <a:lnSpc>
                <a:spcPct val="120000"/>
              </a:lnSpc>
              <a:spcAft>
                <a:spcPts val="0"/>
              </a:spcAft>
              <a:buNone/>
            </a:pPr>
            <a:endParaRPr lang="en-US" dirty="0">
              <a:solidFill>
                <a:schemeClr val="tx1"/>
              </a:solidFill>
              <a:latin typeface="Arial Black"/>
              <a:cs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C22F2F-7306-58C1-F036-6453CC35B7E4}"/>
              </a:ext>
            </a:extLst>
          </p:cNvPr>
          <p:cNvSpPr txBox="1"/>
          <p:nvPr/>
        </p:nvSpPr>
        <p:spPr>
          <a:xfrm>
            <a:off x="100914" y="3323968"/>
            <a:ext cx="4328982" cy="101399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2000" dirty="0">
                <a:solidFill>
                  <a:schemeClr val="accent5"/>
                </a:solidFill>
                <a:latin typeface="Arial Black"/>
                <a:cs typeface="Segoe UI"/>
              </a:rPr>
              <a:t>    </a:t>
            </a:r>
            <a:r>
              <a:rPr lang="ru-RU" sz="2200" dirty="0">
                <a:solidFill>
                  <a:schemeClr val="accent5"/>
                </a:solidFill>
                <a:latin typeface="Arial Black"/>
                <a:cs typeface="Segoe UI"/>
              </a:rPr>
              <a:t>Среда разработки:</a:t>
            </a:r>
            <a:r>
              <a:rPr lang="en-US" sz="2200" dirty="0">
                <a:solidFill>
                  <a:schemeClr val="accent5"/>
                </a:solidFill>
                <a:latin typeface="Arial Black"/>
                <a:cs typeface="Segoe UI"/>
              </a:rPr>
              <a:t>​</a:t>
            </a:r>
            <a:endParaRPr lang="ru-RU" sz="2200">
              <a:solidFill>
                <a:schemeClr val="accent5"/>
              </a:solidFill>
            </a:endParaRPr>
          </a:p>
          <a:p>
            <a:pPr marL="342900" algn="just">
              <a:lnSpc>
                <a:spcPct val="150000"/>
              </a:lnSpc>
              <a:buFont typeface="Arial"/>
              <a:buChar char="•"/>
            </a:pPr>
            <a:r>
              <a:rPr lang="en-US" sz="2000" dirty="0">
                <a:latin typeface="Arial Black"/>
                <a:cs typeface="Segoe UI"/>
              </a:rPr>
              <a:t>Visual Studio Code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5601B9-C68D-E6D6-AB43-8A26E82A9035}"/>
              </a:ext>
            </a:extLst>
          </p:cNvPr>
          <p:cNvSpPr txBox="1"/>
          <p:nvPr/>
        </p:nvSpPr>
        <p:spPr>
          <a:xfrm>
            <a:off x="4868563" y="1223319"/>
            <a:ext cx="6635577" cy="29068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2400" dirty="0">
                <a:latin typeface="Arial Black"/>
                <a:cs typeface="Segoe UI"/>
              </a:rPr>
              <a:t> </a:t>
            </a:r>
            <a:r>
              <a:rPr lang="ru-RU" sz="2400" dirty="0">
                <a:solidFill>
                  <a:schemeClr val="accent5"/>
                </a:solidFill>
                <a:latin typeface="Arial Black"/>
                <a:cs typeface="Segoe UI"/>
              </a:rPr>
              <a:t>  Инструментальные средства:</a:t>
            </a:r>
            <a:r>
              <a:rPr lang="en-US" sz="2400" dirty="0">
                <a:solidFill>
                  <a:schemeClr val="accent5"/>
                </a:solidFill>
                <a:latin typeface="Arial Black"/>
                <a:cs typeface="Segoe UI"/>
              </a:rPr>
              <a:t>​</a:t>
            </a:r>
            <a:endParaRPr lang="ru-RU">
              <a:solidFill>
                <a:schemeClr val="accent5"/>
              </a:solidFill>
            </a:endParaRPr>
          </a:p>
          <a:p>
            <a:pPr marL="342900" algn="just">
              <a:lnSpc>
                <a:spcPct val="150000"/>
              </a:lnSpc>
              <a:buFont typeface="Arial"/>
              <a:buChar char="•"/>
            </a:pPr>
            <a:r>
              <a:rPr lang="en-US" sz="2000" dirty="0">
                <a:latin typeface="Arial Black"/>
                <a:cs typeface="Segoe UI"/>
              </a:rPr>
              <a:t>Html5</a:t>
            </a:r>
            <a:r>
              <a:rPr lang="ru-RU" sz="2000" dirty="0">
                <a:latin typeface="Arial Black"/>
                <a:cs typeface="Segoe UI"/>
              </a:rPr>
              <a:t>​</a:t>
            </a:r>
          </a:p>
          <a:p>
            <a:pPr marL="342900" algn="just">
              <a:lnSpc>
                <a:spcPct val="150000"/>
              </a:lnSpc>
              <a:buFont typeface="Arial"/>
              <a:buChar char="•"/>
            </a:pPr>
            <a:r>
              <a:rPr lang="en-US" sz="2000" dirty="0">
                <a:latin typeface="Arial Black"/>
                <a:cs typeface="Segoe UI"/>
              </a:rPr>
              <a:t>Css3</a:t>
            </a:r>
            <a:r>
              <a:rPr lang="ru-RU" sz="2000" dirty="0">
                <a:latin typeface="Arial Black"/>
                <a:cs typeface="Segoe UI"/>
              </a:rPr>
              <a:t>​</a:t>
            </a:r>
          </a:p>
          <a:p>
            <a:pPr marL="342900" algn="just">
              <a:lnSpc>
                <a:spcPct val="150000"/>
              </a:lnSpc>
              <a:buFont typeface="Arial"/>
              <a:buChar char="•"/>
            </a:pPr>
            <a:r>
              <a:rPr lang="en-US" sz="2000" dirty="0">
                <a:latin typeface="Arial Black"/>
                <a:cs typeface="Segoe UI"/>
              </a:rPr>
              <a:t>JavaScript</a:t>
            </a:r>
            <a:r>
              <a:rPr lang="ru-RU" sz="2000" dirty="0">
                <a:latin typeface="Arial Black"/>
                <a:cs typeface="Segoe UI"/>
              </a:rPr>
              <a:t>​</a:t>
            </a:r>
          </a:p>
          <a:p>
            <a:pPr marL="342900" algn="just">
              <a:lnSpc>
                <a:spcPct val="150000"/>
              </a:lnSpc>
              <a:buFont typeface="Arial"/>
              <a:buChar char="•"/>
            </a:pPr>
            <a:r>
              <a:rPr lang="en-US" sz="2000" dirty="0">
                <a:latin typeface="Arial Black"/>
                <a:cs typeface="Segoe UI"/>
              </a:rPr>
              <a:t>SQLite</a:t>
            </a:r>
            <a:r>
              <a:rPr lang="ru-RU" sz="2000" dirty="0">
                <a:latin typeface="Arial Black"/>
                <a:cs typeface="Segoe UI"/>
              </a:rPr>
              <a:t>​</a:t>
            </a:r>
          </a:p>
          <a:p>
            <a:pPr marL="342900" algn="just">
              <a:lnSpc>
                <a:spcPct val="150000"/>
              </a:lnSpc>
              <a:buFont typeface="Arial"/>
              <a:buChar char="•"/>
            </a:pPr>
            <a:r>
              <a:rPr lang="en-US" sz="2000" dirty="0">
                <a:latin typeface="Arial Black"/>
                <a:cs typeface="Segoe UI"/>
              </a:rPr>
              <a:t>Django 5.0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745702-9AC3-255C-C3E4-E12D1E1E9725}"/>
              </a:ext>
            </a:extLst>
          </p:cNvPr>
          <p:cNvSpPr txBox="1"/>
          <p:nvPr/>
        </p:nvSpPr>
        <p:spPr>
          <a:xfrm>
            <a:off x="142103" y="4333102"/>
            <a:ext cx="5811794" cy="106016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2400" dirty="0">
                <a:solidFill>
                  <a:schemeClr val="accent5"/>
                </a:solidFill>
                <a:latin typeface="Arial Black"/>
                <a:cs typeface="Segoe UI"/>
              </a:rPr>
              <a:t>   Прочие инструменты:</a:t>
            </a:r>
            <a:r>
              <a:rPr lang="en-US" sz="2400" dirty="0">
                <a:solidFill>
                  <a:schemeClr val="accent5"/>
                </a:solidFill>
                <a:latin typeface="Arial Black"/>
                <a:cs typeface="Segoe UI"/>
              </a:rPr>
              <a:t>​</a:t>
            </a:r>
            <a:endParaRPr lang="ru-RU">
              <a:solidFill>
                <a:schemeClr val="accent5"/>
              </a:solidFill>
            </a:endParaRPr>
          </a:p>
          <a:p>
            <a:pPr marL="342900" algn="just">
              <a:lnSpc>
                <a:spcPct val="150000"/>
              </a:lnSpc>
              <a:buFont typeface="Arial"/>
              <a:buChar char="•"/>
            </a:pPr>
            <a:r>
              <a:rPr lang="en-US" sz="2000" dirty="0">
                <a:latin typeface="Arial Black"/>
                <a:cs typeface="Segoe UI"/>
              </a:rPr>
              <a:t>GitHub</a:t>
            </a:r>
          </a:p>
        </p:txBody>
      </p:sp>
      <p:pic>
        <p:nvPicPr>
          <p:cNvPr id="7" name="Рисунок 6" descr="Изображение выглядит как Графика, снимок экрана, Шрифт, логотип&#10;&#10;Автоматически созданное описание">
            <a:extLst>
              <a:ext uri="{FF2B5EF4-FFF2-40B4-BE49-F238E27FC236}">
                <a16:creationId xmlns:a16="http://schemas.microsoft.com/office/drawing/2014/main" id="{D33BE5E5-AFAD-BA49-BFE1-1C990A1BED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3556" y="4697369"/>
            <a:ext cx="1485643" cy="1448315"/>
          </a:xfrm>
          <a:prstGeom prst="rect">
            <a:avLst/>
          </a:prstGeom>
        </p:spPr>
      </p:pic>
      <p:pic>
        <p:nvPicPr>
          <p:cNvPr id="8" name="Рисунок 7" descr="Изображение выглядит как Красочность,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2D4FFED6-6BE1-1A0E-04C1-9A53E877F9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3693" y="4434531"/>
            <a:ext cx="1665073" cy="1726857"/>
          </a:xfrm>
          <a:prstGeom prst="rect">
            <a:avLst/>
          </a:prstGeom>
        </p:spPr>
      </p:pic>
      <p:pic>
        <p:nvPicPr>
          <p:cNvPr id="9" name="Рисунок 8" descr="Изображение выглядит как снимок экрана, Графика, Цвет электрик, Красочность&#10;&#10;Автоматически созданное описание">
            <a:extLst>
              <a:ext uri="{FF2B5EF4-FFF2-40B4-BE49-F238E27FC236}">
                <a16:creationId xmlns:a16="http://schemas.microsoft.com/office/drawing/2014/main" id="{06E36EF0-E07E-1503-BB13-1713A4C362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93693" y="2313288"/>
            <a:ext cx="1840128" cy="1819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1869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60B7752B-728D-4CA3-8923-C4F7F7702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CC733F6-285F-B691-A03F-2FCDC6E52B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3565525" cy="5543549"/>
          </a:xfrm>
        </p:spPr>
        <p:txBody>
          <a:bodyPr wrap="square" anchor="ctr">
            <a:normAutofit/>
          </a:bodyPr>
          <a:lstStyle/>
          <a:p>
            <a:r>
              <a:rPr lang="ru-RU" sz="3700">
                <a:latin typeface="Arial Black"/>
                <a:ea typeface="+mj-lt"/>
                <a:cs typeface="+mj-lt"/>
              </a:rPr>
              <a:t>Функционал конечного продукта</a:t>
            </a:r>
            <a:endParaRPr lang="ru-RU" sz="3700">
              <a:latin typeface="Sitka Heading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29899A3-416E-4DB5-846D-0235260520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50899" y="0"/>
            <a:ext cx="7641102" cy="6858000"/>
          </a:xfrm>
          <a:prstGeom prst="rect">
            <a:avLst/>
          </a:prstGeom>
          <a:solidFill>
            <a:schemeClr val="bg2">
              <a:lumMod val="10000"/>
              <a:lumOff val="90000"/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7" name="Объект 2">
            <a:extLst>
              <a:ext uri="{FF2B5EF4-FFF2-40B4-BE49-F238E27FC236}">
                <a16:creationId xmlns:a16="http://schemas.microsoft.com/office/drawing/2014/main" id="{996314A6-F2DE-EDB2-ADB3-82348CFC6E9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449140"/>
              </p:ext>
            </p:extLst>
          </p:nvPr>
        </p:nvGraphicFramePr>
        <p:xfrm>
          <a:off x="5267325" y="549275"/>
          <a:ext cx="6373814" cy="57594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77693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46C4994-9108-A930-A48D-3F1D38DB2D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772" y="1710085"/>
            <a:ext cx="11091600" cy="1332000"/>
          </a:xfrm>
        </p:spPr>
        <p:txBody>
          <a:bodyPr>
            <a:normAutofit/>
          </a:bodyPr>
          <a:lstStyle/>
          <a:p>
            <a:pPr algn="ctr"/>
            <a:r>
              <a:rPr lang="ru-RU" sz="4400" dirty="0">
                <a:latin typeface="Arial Black"/>
              </a:rPr>
              <a:t>Спасибо за внимание!</a:t>
            </a:r>
            <a:endParaRPr lang="ru-RU"/>
          </a:p>
        </p:txBody>
      </p:sp>
      <p:pic>
        <p:nvPicPr>
          <p:cNvPr id="13" name="Объект 12" descr="Изображение выглядит как мультфильм, иллюстрация, искусство&#10;&#10;Автоматически созданное описание">
            <a:extLst>
              <a:ext uri="{FF2B5EF4-FFF2-40B4-BE49-F238E27FC236}">
                <a16:creationId xmlns:a16="http://schemas.microsoft.com/office/drawing/2014/main" id="{65344E4D-C6DE-06EC-FC81-06654CC4ED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-44258" t="7568" r="-7283" b="-19011"/>
          <a:stretch/>
        </p:blipFill>
        <p:spPr>
          <a:xfrm>
            <a:off x="4818046" y="3036721"/>
            <a:ext cx="6458949" cy="4772633"/>
          </a:xfrm>
        </p:spPr>
      </p:pic>
      <p:pic>
        <p:nvPicPr>
          <p:cNvPr id="4" name="Рисунок 3" descr="Изображение выглядит как текст, снимок экрана, Шрифт, логотип&#10;&#10;Автоматически созданное описание">
            <a:extLst>
              <a:ext uri="{FF2B5EF4-FFF2-40B4-BE49-F238E27FC236}">
                <a16:creationId xmlns:a16="http://schemas.microsoft.com/office/drawing/2014/main" id="{B6174B9C-E476-6597-D8B6-297CE332C7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2991" y="2597037"/>
            <a:ext cx="4521619" cy="1144046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DE86E108-FC95-D253-22E0-16C0A2F77F06}"/>
              </a:ext>
            </a:extLst>
          </p:cNvPr>
          <p:cNvSpPr/>
          <p:nvPr/>
        </p:nvSpPr>
        <p:spPr>
          <a:xfrm>
            <a:off x="5886289" y="3167044"/>
            <a:ext cx="1140389" cy="293914"/>
          </a:xfrm>
          <a:prstGeom prst="rect">
            <a:avLst/>
          </a:prstGeom>
          <a:solidFill>
            <a:srgbClr val="221F2A"/>
          </a:solidFill>
          <a:ln>
            <a:solidFill>
              <a:srgbClr val="221F2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312318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5BA6C1-DAFB-E903-9E0C-2A33F7FE3B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366" y="438564"/>
            <a:ext cx="8281987" cy="1333057"/>
          </a:xfrm>
        </p:spPr>
        <p:txBody>
          <a:bodyPr wrap="square" anchor="t">
            <a:normAutofit/>
          </a:bodyPr>
          <a:lstStyle/>
          <a:p>
            <a:r>
              <a:rPr lang="ru-RU" sz="3600" b="1" dirty="0">
                <a:latin typeface="Arial Black"/>
              </a:rPr>
              <a:t>Члены команды</a:t>
            </a:r>
            <a:endParaRPr lang="ru-RU" dirty="0">
              <a:latin typeface="Arial Black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04E6BD3-B518-46A4-9CC0-30D0955523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19157" y="1584557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31FBE92-3FC2-48E4-874B-A5273A0425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70526" y="2488515"/>
            <a:ext cx="1262947" cy="1335600"/>
            <a:chOff x="2678417" y="2427951"/>
            <a:chExt cx="1262947" cy="13356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4F7C333A-2381-4657-ACDA-47654B21FA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74A5CCC1-7BBD-4F00-82CF-C7683D9FF6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0DAEA90-11E9-4069-BC2C-6F65C6C1C3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 flipH="1" flipV="1">
            <a:off x="8600937" y="4090109"/>
            <a:ext cx="3682485" cy="1853969"/>
          </a:xfrm>
          <a:custGeom>
            <a:avLst/>
            <a:gdLst>
              <a:gd name="connsiteX0" fmla="*/ 3682485 w 3682485"/>
              <a:gd name="connsiteY0" fmla="*/ 1853969 h 1853969"/>
              <a:gd name="connsiteX1" fmla="*/ 2755500 w 3682485"/>
              <a:gd name="connsiteY1" fmla="*/ 1853969 h 1853969"/>
              <a:gd name="connsiteX2" fmla="*/ 1828517 w 3682485"/>
              <a:gd name="connsiteY2" fmla="*/ 926985 h 1853969"/>
              <a:gd name="connsiteX3" fmla="*/ 901534 w 3682485"/>
              <a:gd name="connsiteY3" fmla="*/ 1853969 h 1853969"/>
              <a:gd name="connsiteX4" fmla="*/ 293606 w 3682485"/>
              <a:gd name="connsiteY4" fmla="*/ 1853969 h 1853969"/>
              <a:gd name="connsiteX5" fmla="*/ 0 w 3682485"/>
              <a:gd name="connsiteY5" fmla="*/ 1560363 h 1853969"/>
              <a:gd name="connsiteX6" fmla="*/ 12215 w 3682485"/>
              <a:gd name="connsiteY6" fmla="*/ 1480329 h 1853969"/>
              <a:gd name="connsiteX7" fmla="*/ 1828517 w 3682485"/>
              <a:gd name="connsiteY7" fmla="*/ 0 h 1853969"/>
              <a:gd name="connsiteX8" fmla="*/ 3682485 w 3682485"/>
              <a:gd name="connsiteY8" fmla="*/ 1853969 h 1853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682485" h="1853969">
                <a:moveTo>
                  <a:pt x="3682485" y="1853969"/>
                </a:moveTo>
                <a:lnTo>
                  <a:pt x="2755500" y="1853969"/>
                </a:lnTo>
                <a:cubicBezTo>
                  <a:pt x="2755500" y="1342010"/>
                  <a:pt x="2340476" y="926985"/>
                  <a:pt x="1828517" y="926985"/>
                </a:cubicBezTo>
                <a:cubicBezTo>
                  <a:pt x="1316558" y="926985"/>
                  <a:pt x="901534" y="1342010"/>
                  <a:pt x="901534" y="1853969"/>
                </a:cubicBezTo>
                <a:lnTo>
                  <a:pt x="293606" y="1853969"/>
                </a:lnTo>
                <a:lnTo>
                  <a:pt x="0" y="1560363"/>
                </a:lnTo>
                <a:lnTo>
                  <a:pt x="12215" y="1480329"/>
                </a:lnTo>
                <a:cubicBezTo>
                  <a:pt x="185091" y="635508"/>
                  <a:pt x="932589" y="0"/>
                  <a:pt x="1828517" y="0"/>
                </a:cubicBezTo>
                <a:cubicBezTo>
                  <a:pt x="2852434" y="0"/>
                  <a:pt x="3682485" y="830051"/>
                  <a:pt x="3682485" y="1853969"/>
                </a:cubicBezTo>
                <a:close/>
              </a:path>
            </a:pathLst>
          </a:custGeom>
          <a:gradFill flip="none" rotWithShape="1">
            <a:gsLst>
              <a:gs pos="97000">
                <a:schemeClr val="bg2"/>
              </a:gs>
              <a:gs pos="31000">
                <a:schemeClr val="bg2">
                  <a:lumMod val="90000"/>
                  <a:lumOff val="10000"/>
                </a:schemeClr>
              </a:gs>
            </a:gsLst>
            <a:lin ang="15000000" scaled="0"/>
            <a:tileRect/>
          </a:gradFill>
          <a:ln>
            <a:noFill/>
          </a:ln>
          <a:effectLst>
            <a:innerShdw blurRad="508000" dist="101600" dir="9600000">
              <a:schemeClr val="accent1">
                <a:lumMod val="60000"/>
                <a:lumOff val="40000"/>
                <a:alpha val="8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0E8189B-747E-48AE-99A9-1BEE680125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 flipH="1" flipV="1">
            <a:off x="8711129" y="3843994"/>
            <a:ext cx="3644147" cy="2149759"/>
          </a:xfrm>
          <a:custGeom>
            <a:avLst/>
            <a:gdLst>
              <a:gd name="connsiteX0" fmla="*/ 3644147 w 3644147"/>
              <a:gd name="connsiteY0" fmla="*/ 2149759 h 2149759"/>
              <a:gd name="connsiteX1" fmla="*/ 2717163 w 3644147"/>
              <a:gd name="connsiteY1" fmla="*/ 2149759 h 2149759"/>
              <a:gd name="connsiteX2" fmla="*/ 1790179 w 3644147"/>
              <a:gd name="connsiteY2" fmla="*/ 1074881 h 2149759"/>
              <a:gd name="connsiteX3" fmla="*/ 863196 w 3644147"/>
              <a:gd name="connsiteY3" fmla="*/ 2149759 h 2149759"/>
              <a:gd name="connsiteX4" fmla="*/ 551057 w 3644147"/>
              <a:gd name="connsiteY4" fmla="*/ 2149759 h 2149759"/>
              <a:gd name="connsiteX5" fmla="*/ 0 w 3644147"/>
              <a:gd name="connsiteY5" fmla="*/ 1598702 h 2149759"/>
              <a:gd name="connsiteX6" fmla="*/ 19562 w 3644147"/>
              <a:gd name="connsiteY6" fmla="*/ 1510486 h 2149759"/>
              <a:gd name="connsiteX7" fmla="*/ 1790179 w 3644147"/>
              <a:gd name="connsiteY7" fmla="*/ 0 h 2149759"/>
              <a:gd name="connsiteX8" fmla="*/ 3644147 w 3644147"/>
              <a:gd name="connsiteY8" fmla="*/ 2149759 h 2149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644147" h="2149759">
                <a:moveTo>
                  <a:pt x="3644147" y="2149759"/>
                </a:moveTo>
                <a:lnTo>
                  <a:pt x="2717163" y="2149759"/>
                </a:lnTo>
                <a:cubicBezTo>
                  <a:pt x="2717162" y="1556120"/>
                  <a:pt x="2302138" y="1074880"/>
                  <a:pt x="1790179" y="1074881"/>
                </a:cubicBezTo>
                <a:cubicBezTo>
                  <a:pt x="1278220" y="1074880"/>
                  <a:pt x="863196" y="1556119"/>
                  <a:pt x="863196" y="2149759"/>
                </a:cubicBezTo>
                <a:lnTo>
                  <a:pt x="551057" y="2149759"/>
                </a:lnTo>
                <a:lnTo>
                  <a:pt x="0" y="1598702"/>
                </a:lnTo>
                <a:lnTo>
                  <a:pt x="19562" y="1510486"/>
                </a:lnTo>
                <a:cubicBezTo>
                  <a:pt x="254295" y="635388"/>
                  <a:pt x="958246" y="0"/>
                  <a:pt x="1790179" y="0"/>
                </a:cubicBezTo>
                <a:cubicBezTo>
                  <a:pt x="2814097" y="0"/>
                  <a:pt x="3644147" y="962481"/>
                  <a:pt x="3644147" y="2149759"/>
                </a:cubicBezTo>
                <a:close/>
              </a:path>
            </a:pathLst>
          </a:custGeom>
          <a:solidFill>
            <a:schemeClr val="bg2">
              <a:lumMod val="50000"/>
              <a:lumOff val="50000"/>
              <a:alpha val="60000"/>
            </a:schemeClr>
          </a:solidFill>
          <a:ln>
            <a:noFill/>
          </a:ln>
          <a:effectLst>
            <a:softEdge rad="381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A52A036-DD18-A6DA-BCB1-05913ADF0D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3198" y="1584588"/>
            <a:ext cx="9958644" cy="5369627"/>
          </a:xfrm>
        </p:spPr>
        <p:txBody>
          <a:bodyPr vert="horz" wrap="square" lIns="0" tIns="0" rIns="0" bIns="0" rtlCol="0" anchor="t">
            <a:noAutofit/>
          </a:bodyPr>
          <a:lstStyle/>
          <a:p>
            <a:pPr marL="0" indent="0">
              <a:lnSpc>
                <a:spcPct val="150000"/>
              </a:lnSpc>
              <a:spcBef>
                <a:spcPts val="400"/>
              </a:spcBef>
              <a:spcAft>
                <a:spcPts val="500"/>
              </a:spcAft>
              <a:buNone/>
            </a:pPr>
            <a:r>
              <a:rPr lang="ru-RU" sz="2200" b="1" dirty="0">
                <a:solidFill>
                  <a:schemeClr val="tx1"/>
                </a:solidFill>
                <a:latin typeface="Arial Black"/>
                <a:ea typeface="Source Sans Pro"/>
                <a:cs typeface="Arial"/>
              </a:rPr>
              <a:t>1. Илья Барышников</a:t>
            </a:r>
            <a:br>
              <a:rPr lang="ru-RU" sz="2200" b="1" dirty="0">
                <a:latin typeface="Arial Black"/>
                <a:ea typeface="Source Sans Pro"/>
                <a:cs typeface="Arial"/>
              </a:rPr>
            </a:br>
            <a:r>
              <a:rPr lang="ru-RU" sz="2200" b="1" dirty="0">
                <a:solidFill>
                  <a:schemeClr val="tx1"/>
                </a:solidFill>
                <a:latin typeface="Arial Black"/>
                <a:ea typeface="Source Sans Pro"/>
                <a:cs typeface="Arial"/>
              </a:rPr>
              <a:t>2. Руслан </a:t>
            </a:r>
            <a:r>
              <a:rPr lang="ru-RU" sz="2200" b="1" dirty="0" err="1">
                <a:solidFill>
                  <a:schemeClr val="tx1"/>
                </a:solidFill>
                <a:latin typeface="Arial Black"/>
                <a:ea typeface="Source Sans Pro"/>
                <a:cs typeface="Arial"/>
              </a:rPr>
              <a:t>Евкачев</a:t>
            </a:r>
            <a:br>
              <a:rPr lang="ru-RU" sz="2200" b="1" dirty="0">
                <a:latin typeface="Arial Black"/>
                <a:ea typeface="Source Sans Pro"/>
                <a:cs typeface="Arial"/>
              </a:rPr>
            </a:br>
            <a:r>
              <a:rPr lang="ru-RU" sz="2200" b="1" dirty="0">
                <a:solidFill>
                  <a:schemeClr val="tx1"/>
                </a:solidFill>
                <a:latin typeface="Arial Black"/>
                <a:ea typeface="Source Sans Pro"/>
                <a:cs typeface="Arial"/>
              </a:rPr>
              <a:t>3. Максим </a:t>
            </a:r>
            <a:r>
              <a:rPr lang="ru-RU" sz="2200" b="1" dirty="0" err="1">
                <a:solidFill>
                  <a:schemeClr val="tx1"/>
                </a:solidFill>
                <a:latin typeface="Arial Black"/>
                <a:ea typeface="Source Sans Pro"/>
                <a:cs typeface="Arial"/>
              </a:rPr>
              <a:t>Юфриков</a:t>
            </a:r>
            <a:br>
              <a:rPr lang="ru-RU" sz="2200" b="1" dirty="0">
                <a:latin typeface="Arial Black"/>
                <a:ea typeface="Source Sans Pro"/>
                <a:cs typeface="Arial"/>
              </a:rPr>
            </a:br>
            <a:r>
              <a:rPr lang="ru-RU" sz="2200" b="1" dirty="0">
                <a:solidFill>
                  <a:schemeClr val="tx1"/>
                </a:solidFill>
                <a:latin typeface="Arial Black"/>
                <a:ea typeface="Source Sans Pro"/>
                <a:cs typeface="Arial"/>
              </a:rPr>
              <a:t>4. Екатерина </a:t>
            </a:r>
            <a:r>
              <a:rPr lang="ru-RU" sz="2200" b="1" dirty="0" err="1">
                <a:solidFill>
                  <a:schemeClr val="tx1"/>
                </a:solidFill>
                <a:latin typeface="Arial Black"/>
                <a:ea typeface="Source Sans Pro"/>
                <a:cs typeface="Arial"/>
              </a:rPr>
              <a:t>Копаева</a:t>
            </a:r>
            <a:br>
              <a:rPr lang="ru-RU" sz="2200" b="1" dirty="0">
                <a:latin typeface="Arial Black"/>
                <a:ea typeface="Source Sans Pro"/>
                <a:cs typeface="Arial"/>
              </a:rPr>
            </a:br>
            <a:r>
              <a:rPr lang="ru-RU" sz="2200" b="1" dirty="0">
                <a:solidFill>
                  <a:schemeClr val="tx1"/>
                </a:solidFill>
                <a:latin typeface="Arial Black"/>
                <a:ea typeface="Source Sans Pro"/>
                <a:cs typeface="Arial"/>
              </a:rPr>
              <a:t>5. Виктория </a:t>
            </a:r>
            <a:r>
              <a:rPr lang="ru-RU" sz="2200" b="1" dirty="0" err="1">
                <a:solidFill>
                  <a:schemeClr val="tx1"/>
                </a:solidFill>
                <a:latin typeface="Arial Black"/>
                <a:ea typeface="Source Sans Pro"/>
                <a:cs typeface="Arial"/>
              </a:rPr>
              <a:t>Митрушина</a:t>
            </a:r>
            <a:r>
              <a:rPr lang="ru-RU" sz="2200" b="1" dirty="0">
                <a:solidFill>
                  <a:schemeClr val="tx1"/>
                </a:solidFill>
                <a:latin typeface="Arial Black"/>
                <a:ea typeface="Source Sans Pro"/>
                <a:cs typeface="Arial"/>
              </a:rPr>
              <a:t>  </a:t>
            </a:r>
            <a:r>
              <a:rPr lang="ru-RU" sz="1800" b="1" dirty="0">
                <a:solidFill>
                  <a:schemeClr val="tx1"/>
                </a:solidFill>
                <a:latin typeface="Arial Black"/>
                <a:ea typeface="Source Sans Pro"/>
                <a:cs typeface="Arial"/>
              </a:rPr>
              <a:t>специалист по документации, разработчик</a:t>
            </a:r>
            <a:br>
              <a:rPr lang="ru-RU" sz="2200" b="1" dirty="0">
                <a:latin typeface="Arial Black"/>
                <a:ea typeface="Source Sans Pro"/>
                <a:cs typeface="Arial"/>
              </a:rPr>
            </a:br>
            <a:r>
              <a:rPr lang="ru-RU" sz="2200" b="1" dirty="0">
                <a:solidFill>
                  <a:schemeClr val="tx1"/>
                </a:solidFill>
                <a:latin typeface="Arial Black"/>
                <a:ea typeface="Source Sans Pro"/>
                <a:cs typeface="Arial"/>
              </a:rPr>
              <a:t>6. Анна </a:t>
            </a:r>
            <a:r>
              <a:rPr lang="ru-RU" sz="2200" b="1" dirty="0" err="1">
                <a:solidFill>
                  <a:schemeClr val="tx1"/>
                </a:solidFill>
                <a:latin typeface="Arial Black"/>
                <a:ea typeface="Source Sans Pro"/>
                <a:cs typeface="Arial"/>
              </a:rPr>
              <a:t>Боязитова</a:t>
            </a:r>
            <a:r>
              <a:rPr lang="ru-RU" sz="2200" b="1" dirty="0">
                <a:solidFill>
                  <a:schemeClr val="tx1"/>
                </a:solidFill>
                <a:latin typeface="Arial Black"/>
                <a:ea typeface="Source Sans Pro"/>
                <a:cs typeface="Arial"/>
              </a:rPr>
              <a:t>           </a:t>
            </a:r>
            <a:r>
              <a:rPr lang="ru-RU" sz="1800" b="1" dirty="0">
                <a:solidFill>
                  <a:schemeClr val="tx1"/>
                </a:solidFill>
                <a:latin typeface="Arial Black"/>
                <a:ea typeface="Source Sans Pro"/>
                <a:cs typeface="Arial"/>
              </a:rPr>
              <a:t>дизайнер, специалист по документации</a:t>
            </a:r>
            <a:br>
              <a:rPr lang="ru-RU" sz="2200" b="1" dirty="0">
                <a:latin typeface="Arial Black"/>
                <a:ea typeface="Source Sans Pro"/>
                <a:cs typeface="Arial"/>
              </a:rPr>
            </a:br>
            <a:r>
              <a:rPr lang="ru-RU" sz="2200" b="1" dirty="0">
                <a:solidFill>
                  <a:schemeClr val="tx1"/>
                </a:solidFill>
                <a:latin typeface="Arial Black"/>
                <a:ea typeface="Source Sans Pro"/>
                <a:cs typeface="Arial"/>
              </a:rPr>
              <a:t>7. Дарина Симонова  </a:t>
            </a:r>
            <a:br>
              <a:rPr lang="ru-RU" sz="2200" b="1" dirty="0">
                <a:latin typeface="Arial Black"/>
                <a:ea typeface="Source Sans Pro"/>
                <a:cs typeface="Arial"/>
              </a:rPr>
            </a:br>
            <a:r>
              <a:rPr lang="ru-RU" sz="2200" b="1" dirty="0">
                <a:solidFill>
                  <a:schemeClr val="tx1"/>
                </a:solidFill>
                <a:latin typeface="Arial Black"/>
                <a:ea typeface="Source Sans Pro"/>
                <a:cs typeface="Arial"/>
              </a:rPr>
              <a:t>8. София Николаева </a:t>
            </a:r>
            <a:r>
              <a:rPr lang="ru-RU" sz="2200" b="1" dirty="0">
                <a:solidFill>
                  <a:schemeClr val="tx1"/>
                </a:solidFill>
                <a:latin typeface="Arial"/>
                <a:ea typeface="Source Sans Pro"/>
                <a:cs typeface="Arial"/>
              </a:rPr>
              <a:t> </a:t>
            </a:r>
            <a:endParaRPr lang="ru-RU" sz="2200" b="1" dirty="0">
              <a:solidFill>
                <a:schemeClr val="tx1"/>
              </a:solidFill>
              <a:ea typeface="Source Sans Pro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D9DE43D0-73AC-46B4-A39F-E66967A1F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 flipH="1" flipV="1">
            <a:off x="10021470" y="2920062"/>
            <a:ext cx="214196" cy="933178"/>
          </a:xfrm>
          <a:prstGeom prst="ellipse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803C343E-7EAC-4512-955A-33B1833F2D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 flipH="1" flipV="1">
            <a:off x="11901768" y="4915975"/>
            <a:ext cx="214196" cy="701949"/>
          </a:xfrm>
          <a:custGeom>
            <a:avLst/>
            <a:gdLst>
              <a:gd name="connsiteX0" fmla="*/ 128682 w 214196"/>
              <a:gd name="connsiteY0" fmla="*/ 9479 h 701949"/>
              <a:gd name="connsiteX1" fmla="*/ 214196 w 214196"/>
              <a:gd name="connsiteY1" fmla="*/ 466589 h 701949"/>
              <a:gd name="connsiteX2" fmla="*/ 213337 w 214196"/>
              <a:gd name="connsiteY2" fmla="*/ 503724 h 701949"/>
              <a:gd name="connsiteX3" fmla="*/ 15112 w 214196"/>
              <a:gd name="connsiteY3" fmla="*/ 701949 h 701949"/>
              <a:gd name="connsiteX4" fmla="*/ 8417 w 214196"/>
              <a:gd name="connsiteY4" fmla="*/ 648207 h 701949"/>
              <a:gd name="connsiteX5" fmla="*/ 0 w 214196"/>
              <a:gd name="connsiteY5" fmla="*/ 466589 h 701949"/>
              <a:gd name="connsiteX6" fmla="*/ 107098 w 214196"/>
              <a:gd name="connsiteY6" fmla="*/ 0 h 701949"/>
              <a:gd name="connsiteX7" fmla="*/ 128682 w 214196"/>
              <a:gd name="connsiteY7" fmla="*/ 9479 h 701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4196" h="701949">
                <a:moveTo>
                  <a:pt x="128682" y="9479"/>
                </a:moveTo>
                <a:cubicBezTo>
                  <a:pt x="177485" y="52987"/>
                  <a:pt x="214196" y="241110"/>
                  <a:pt x="214196" y="466589"/>
                </a:cubicBezTo>
                <a:lnTo>
                  <a:pt x="213337" y="503724"/>
                </a:lnTo>
                <a:lnTo>
                  <a:pt x="15112" y="701949"/>
                </a:lnTo>
                <a:lnTo>
                  <a:pt x="8417" y="648207"/>
                </a:lnTo>
                <a:cubicBezTo>
                  <a:pt x="2997" y="592384"/>
                  <a:pt x="0" y="531011"/>
                  <a:pt x="0" y="466589"/>
                </a:cubicBezTo>
                <a:cubicBezTo>
                  <a:pt x="0" y="208899"/>
                  <a:pt x="47949" y="0"/>
                  <a:pt x="107098" y="0"/>
                </a:cubicBezTo>
                <a:cubicBezTo>
                  <a:pt x="114492" y="0"/>
                  <a:pt x="121710" y="3264"/>
                  <a:pt x="128682" y="9479"/>
                </a:cubicBezTo>
                <a:close/>
              </a:path>
            </a:pathLst>
          </a:cu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776D2907-AC0C-7C87-7209-51E5BF29684A}"/>
              </a:ext>
            </a:extLst>
          </p:cNvPr>
          <p:cNvSpPr txBox="1"/>
          <p:nvPr/>
        </p:nvSpPr>
        <p:spPr>
          <a:xfrm>
            <a:off x="4249530" y="1699138"/>
            <a:ext cx="470893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b="1" dirty="0">
                <a:latin typeface="Arial Black"/>
              </a:rPr>
              <a:t>спикер, разработчик, </a:t>
            </a:r>
            <a:r>
              <a:rPr lang="ru-RU" b="1" err="1">
                <a:latin typeface="Arial Black"/>
              </a:rPr>
              <a:t>тим</a:t>
            </a:r>
            <a:r>
              <a:rPr lang="ru-RU" b="1" dirty="0">
                <a:latin typeface="Arial Black"/>
              </a:rPr>
              <a:t>-лидер</a:t>
            </a:r>
            <a:endParaRPr lang="ru-RU" dirty="0">
              <a:latin typeface="Arial Black"/>
            </a:endParaRP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78F93CEE-6728-3D34-F33E-AECD229610E6}"/>
              </a:ext>
            </a:extLst>
          </p:cNvPr>
          <p:cNvSpPr txBox="1"/>
          <p:nvPr/>
        </p:nvSpPr>
        <p:spPr>
          <a:xfrm>
            <a:off x="4249531" y="2063572"/>
            <a:ext cx="693972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b="1" dirty="0">
                <a:latin typeface="Arial Black"/>
              </a:rPr>
              <a:t>идейный </a:t>
            </a:r>
            <a:r>
              <a:rPr lang="ru-RU" b="1" dirty="0" err="1">
                <a:latin typeface="Arial Black"/>
              </a:rPr>
              <a:t>вдохновитель,</a:t>
            </a:r>
            <a:r>
              <a:rPr lang="ru-RU" b="1" dirty="0">
                <a:latin typeface="Arial Black"/>
              </a:rPr>
              <a:t> специалист по связям с общественностью, </a:t>
            </a:r>
            <a:r>
              <a:rPr lang="ru-RU" b="1" dirty="0" err="1">
                <a:latin typeface="Arial Black"/>
              </a:rPr>
              <a:t>разработчик</a:t>
            </a:r>
            <a:r>
              <a:rPr lang="ru-RU" b="1" dirty="0">
                <a:latin typeface="Arial Black"/>
              </a:rPr>
              <a:t> </a:t>
            </a:r>
            <a:endParaRPr lang="ru-RU" dirty="0">
              <a:latin typeface="Source Sans Pro"/>
              <a:ea typeface="Source Sans Pro"/>
            </a:endParaRP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F502ECB2-211C-FA9D-2851-61A4ED37F362}"/>
              </a:ext>
            </a:extLst>
          </p:cNvPr>
          <p:cNvSpPr txBox="1"/>
          <p:nvPr/>
        </p:nvSpPr>
        <p:spPr>
          <a:xfrm>
            <a:off x="4249531" y="2626951"/>
            <a:ext cx="2743200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b="1" dirty="0">
                <a:latin typeface="Arial Black"/>
              </a:rPr>
              <a:t>разработчик</a:t>
            </a:r>
            <a:r>
              <a:rPr lang="ru-RU" sz="2200" b="1" dirty="0">
                <a:latin typeface="Arial Black"/>
              </a:rPr>
              <a:t> </a:t>
            </a:r>
            <a:endParaRPr lang="ru-RU" dirty="0">
              <a:latin typeface="Arial Black"/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51857881-20E4-63D1-75F6-5A6548A6DB16}"/>
              </a:ext>
            </a:extLst>
          </p:cNvPr>
          <p:cNvSpPr txBox="1"/>
          <p:nvPr/>
        </p:nvSpPr>
        <p:spPr>
          <a:xfrm>
            <a:off x="4249531" y="3201051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b="1" dirty="0">
                <a:latin typeface="Arial Black"/>
              </a:rPr>
              <a:t>разработчик </a:t>
            </a:r>
            <a:endParaRPr lang="ru-RU" dirty="0">
              <a:latin typeface="Arial Black"/>
            </a:endParaRP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6EE3FBCB-CE93-6D93-C1FF-9A9D2B9EC2C8}"/>
              </a:ext>
            </a:extLst>
          </p:cNvPr>
          <p:cNvSpPr txBox="1"/>
          <p:nvPr/>
        </p:nvSpPr>
        <p:spPr>
          <a:xfrm>
            <a:off x="4249531" y="4736905"/>
            <a:ext cx="689554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b="1" dirty="0">
                <a:latin typeface="Arial Black"/>
              </a:rPr>
              <a:t>дизайнер, специалист по документации</a:t>
            </a:r>
            <a:endParaRPr lang="ru-RU" dirty="0">
              <a:latin typeface="Arial Black"/>
            </a:endParaRP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C5C73510-C3A5-34EE-F200-50C3260D8CED}"/>
              </a:ext>
            </a:extLst>
          </p:cNvPr>
          <p:cNvSpPr txBox="1"/>
          <p:nvPr/>
        </p:nvSpPr>
        <p:spPr>
          <a:xfrm>
            <a:off x="4249531" y="5267641"/>
            <a:ext cx="526111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b="1" dirty="0">
                <a:latin typeface="Arial Black"/>
              </a:rPr>
              <a:t>специалист по документации</a:t>
            </a:r>
            <a:endParaRPr lang="ru-RU" dirty="0">
              <a:latin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4462171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3E4A0FF0-C01D-4D79-B2A0-DB8ABC7F3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76A73DE-E4DD-CA75-E49E-029B779364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182" y="-417149"/>
            <a:ext cx="6370275" cy="2215991"/>
          </a:xfrm>
        </p:spPr>
        <p:txBody>
          <a:bodyPr vert="horz" wrap="square" lIns="0" tIns="0" rIns="0" bIns="0" rtlCol="0" anchor="ctr" anchorCtr="0">
            <a:normAutofit/>
          </a:bodyPr>
          <a:lstStyle/>
          <a:p>
            <a:r>
              <a:rPr lang="en-US" sz="3600" b="1" dirty="0" err="1">
                <a:latin typeface="Arial Black"/>
              </a:rPr>
              <a:t>Проблемы</a:t>
            </a:r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75BADA6A-2C76-4836-8989-77894EEFDD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4142" y="0"/>
            <a:ext cx="1972470" cy="1803719"/>
          </a:xfrm>
          <a:custGeom>
            <a:avLst/>
            <a:gdLst>
              <a:gd name="connsiteX0" fmla="*/ 434437 w 1972470"/>
              <a:gd name="connsiteY0" fmla="*/ 0 h 1803719"/>
              <a:gd name="connsiteX1" fmla="*/ 1538034 w 1972470"/>
              <a:gd name="connsiteY1" fmla="*/ 0 h 1803719"/>
              <a:gd name="connsiteX2" fmla="*/ 1683609 w 1972470"/>
              <a:gd name="connsiteY2" fmla="*/ 120110 h 1803719"/>
              <a:gd name="connsiteX3" fmla="*/ 1972470 w 1972470"/>
              <a:gd name="connsiteY3" fmla="*/ 817484 h 1803719"/>
              <a:gd name="connsiteX4" fmla="*/ 986235 w 1972470"/>
              <a:gd name="connsiteY4" fmla="*/ 1803719 h 1803719"/>
              <a:gd name="connsiteX5" fmla="*/ 0 w 1972470"/>
              <a:gd name="connsiteY5" fmla="*/ 817484 h 1803719"/>
              <a:gd name="connsiteX6" fmla="*/ 288861 w 1972470"/>
              <a:gd name="connsiteY6" fmla="*/ 120110 h 1803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72470" h="1803719">
                <a:moveTo>
                  <a:pt x="434437" y="0"/>
                </a:moveTo>
                <a:lnTo>
                  <a:pt x="1538034" y="0"/>
                </a:lnTo>
                <a:lnTo>
                  <a:pt x="1683609" y="120110"/>
                </a:lnTo>
                <a:cubicBezTo>
                  <a:pt x="1862082" y="298584"/>
                  <a:pt x="1972470" y="545143"/>
                  <a:pt x="1972470" y="817484"/>
                </a:cubicBezTo>
                <a:cubicBezTo>
                  <a:pt x="1972470" y="1362167"/>
                  <a:pt x="1530918" y="1803719"/>
                  <a:pt x="986235" y="1803719"/>
                </a:cubicBezTo>
                <a:cubicBezTo>
                  <a:pt x="441552" y="1803719"/>
                  <a:pt x="0" y="1362167"/>
                  <a:pt x="0" y="817484"/>
                </a:cubicBezTo>
                <a:cubicBezTo>
                  <a:pt x="0" y="545143"/>
                  <a:pt x="110388" y="298584"/>
                  <a:pt x="288861" y="120110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508000" dist="254000" dir="2700000">
              <a:schemeClr val="accent1">
                <a:lumMod val="60000"/>
                <a:lumOff val="40000"/>
                <a:alpha val="6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4A5A234B-C533-4F71-925E-C2E8E3D650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96000" y="5102944"/>
            <a:ext cx="678135" cy="990000"/>
            <a:chOff x="10490969" y="1448827"/>
            <a:chExt cx="678135" cy="990000"/>
          </a:xfrm>
        </p:grpSpPr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0A4E75CC-E578-4228-B34E-9209851DDF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B8047FF5-0447-419B-98AA-200D3EFCFA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1DEF1292-D407-482E-9952-1E54DB93BF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19348AA9-DD97-42EB-9AAF-66BD070201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C7836B10-CA33-67BD-3180-4F5A7E52FA58}"/>
              </a:ext>
            </a:extLst>
          </p:cNvPr>
          <p:cNvSpPr txBox="1"/>
          <p:nvPr/>
        </p:nvSpPr>
        <p:spPr>
          <a:xfrm>
            <a:off x="340140" y="1532835"/>
            <a:ext cx="9733720" cy="44668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 algn="just">
              <a:lnSpc>
                <a:spcPct val="150000"/>
              </a:lnSpc>
              <a:buFont typeface="Wingdings"/>
              <a:buChar char="§"/>
            </a:pPr>
            <a:r>
              <a:rPr lang="ru-RU" sz="2400" b="1" dirty="0">
                <a:latin typeface="Arial Black"/>
                <a:cs typeface="Segoe UI"/>
              </a:rPr>
              <a:t>Отсутствие единого портфолио работ дизайнеров</a:t>
            </a:r>
            <a:r>
              <a:rPr lang="en-US" sz="2400" b="1" dirty="0">
                <a:latin typeface="Arial Black"/>
                <a:cs typeface="Segoe UI"/>
              </a:rPr>
              <a:t>​</a:t>
            </a:r>
            <a:endParaRPr lang="ru-RU" dirty="0">
              <a:latin typeface="Arial Black"/>
              <a:ea typeface="Source Sans Pro"/>
            </a:endParaRPr>
          </a:p>
          <a:p>
            <a:pPr marL="342900" indent="-342900" algn="just">
              <a:lnSpc>
                <a:spcPct val="150000"/>
              </a:lnSpc>
              <a:buFont typeface="Wingdings"/>
              <a:buChar char="§"/>
            </a:pPr>
            <a:r>
              <a:rPr lang="en-US" sz="2400" b="1" dirty="0" err="1">
                <a:latin typeface="Arial Black"/>
                <a:cs typeface="Segoe UI"/>
              </a:rPr>
              <a:t>Проблема</a:t>
            </a:r>
            <a:r>
              <a:rPr lang="en-US" sz="2400" b="1" dirty="0">
                <a:latin typeface="Arial Black"/>
                <a:cs typeface="Segoe UI"/>
              </a:rPr>
              <a:t> </a:t>
            </a:r>
            <a:r>
              <a:rPr lang="en-US" sz="2400" b="1" dirty="0" err="1">
                <a:latin typeface="Arial Black"/>
                <a:cs typeface="Segoe UI"/>
              </a:rPr>
              <a:t>поиска</a:t>
            </a:r>
            <a:r>
              <a:rPr lang="en-US" sz="2400" b="1" dirty="0">
                <a:latin typeface="Arial Black"/>
                <a:cs typeface="Segoe UI"/>
              </a:rPr>
              <a:t> </a:t>
            </a:r>
            <a:r>
              <a:rPr lang="en-US" sz="2400" b="1" dirty="0" err="1">
                <a:latin typeface="Arial Black"/>
                <a:cs typeface="Segoe UI"/>
              </a:rPr>
              <a:t>вдохновения</a:t>
            </a:r>
            <a:endParaRPr lang="en-US" sz="2400" b="1" dirty="0">
              <a:latin typeface="Arial Black"/>
              <a:cs typeface="Segoe UI"/>
            </a:endParaRPr>
          </a:p>
          <a:p>
            <a:pPr marL="342900" indent="-342900" algn="just">
              <a:lnSpc>
                <a:spcPct val="150000"/>
              </a:lnSpc>
              <a:buFont typeface="Wingdings"/>
              <a:buChar char="§"/>
            </a:pPr>
            <a:r>
              <a:rPr lang="en-US" sz="2400" b="1" dirty="0" err="1">
                <a:latin typeface="Arial Black"/>
                <a:cs typeface="Segoe UI"/>
              </a:rPr>
              <a:t>Отсутс</a:t>
            </a:r>
            <a:r>
              <a:rPr lang="ru-RU" sz="2400" b="1" dirty="0">
                <a:latin typeface="Arial Black"/>
                <a:cs typeface="Segoe UI"/>
              </a:rPr>
              <a:t>т</a:t>
            </a:r>
            <a:r>
              <a:rPr lang="en-US" sz="2400" b="1" dirty="0" err="1">
                <a:latin typeface="Arial Black"/>
                <a:cs typeface="Segoe UI"/>
              </a:rPr>
              <a:t>вие</a:t>
            </a:r>
            <a:r>
              <a:rPr lang="en-US" sz="2400" b="1" dirty="0">
                <a:latin typeface="Arial Black"/>
                <a:cs typeface="Segoe UI"/>
              </a:rPr>
              <a:t> </a:t>
            </a:r>
            <a:r>
              <a:rPr lang="en-US" sz="2400" b="1" dirty="0" err="1">
                <a:latin typeface="Arial Black"/>
                <a:cs typeface="Segoe UI"/>
              </a:rPr>
              <a:t>возможности</a:t>
            </a:r>
            <a:r>
              <a:rPr lang="en-US" sz="2400" b="1" dirty="0">
                <a:latin typeface="Arial Black"/>
                <a:cs typeface="Segoe UI"/>
              </a:rPr>
              <a:t> </a:t>
            </a:r>
            <a:r>
              <a:rPr lang="en-US" sz="2400" b="1" dirty="0" err="1">
                <a:latin typeface="Arial Black"/>
                <a:cs typeface="Segoe UI"/>
              </a:rPr>
              <a:t>совместной</a:t>
            </a:r>
            <a:r>
              <a:rPr lang="en-US" sz="2400" b="1" dirty="0">
                <a:latin typeface="Arial Black"/>
                <a:cs typeface="Segoe UI"/>
              </a:rPr>
              <a:t> </a:t>
            </a:r>
            <a:r>
              <a:rPr lang="en-US" sz="2400" b="1" dirty="0" err="1">
                <a:latin typeface="Arial Black"/>
                <a:cs typeface="Segoe UI"/>
              </a:rPr>
              <a:t>работы</a:t>
            </a:r>
            <a:r>
              <a:rPr lang="en-US" sz="2400" b="1" dirty="0">
                <a:latin typeface="Arial Black"/>
                <a:cs typeface="Segoe UI"/>
              </a:rPr>
              <a:t>, </a:t>
            </a:r>
            <a:r>
              <a:rPr lang="en-US" sz="2400" b="1" dirty="0" err="1">
                <a:latin typeface="Arial Black"/>
                <a:cs typeface="Segoe UI"/>
              </a:rPr>
              <a:t>обмена</a:t>
            </a:r>
            <a:r>
              <a:rPr lang="en-US" sz="2400" b="1" dirty="0">
                <a:latin typeface="Arial Black"/>
                <a:cs typeface="Segoe UI"/>
              </a:rPr>
              <a:t> </a:t>
            </a:r>
            <a:r>
              <a:rPr lang="en-US" sz="2400" b="1" dirty="0" err="1">
                <a:latin typeface="Arial Black"/>
                <a:cs typeface="Segoe UI"/>
              </a:rPr>
              <a:t>опытом</a:t>
            </a:r>
            <a:r>
              <a:rPr lang="en-US" sz="2400" b="1" dirty="0">
                <a:latin typeface="Arial Black"/>
                <a:cs typeface="Segoe UI"/>
              </a:rPr>
              <a:t> и </a:t>
            </a:r>
            <a:r>
              <a:rPr lang="en-US" sz="2400" b="1" dirty="0" err="1">
                <a:latin typeface="Arial Black"/>
                <a:cs typeface="Segoe UI"/>
              </a:rPr>
              <a:t>взаимодействия</a:t>
            </a:r>
            <a:r>
              <a:rPr lang="en-US" sz="2400" b="1" dirty="0">
                <a:latin typeface="Arial Black"/>
                <a:cs typeface="Segoe UI"/>
              </a:rPr>
              <a:t> </a:t>
            </a:r>
            <a:r>
              <a:rPr lang="en-US" sz="2400" b="1" dirty="0" err="1">
                <a:latin typeface="Arial Black"/>
                <a:cs typeface="Segoe UI"/>
              </a:rPr>
              <a:t>между</a:t>
            </a:r>
            <a:r>
              <a:rPr lang="en-US" sz="2400" b="1" dirty="0">
                <a:latin typeface="Arial Black"/>
                <a:cs typeface="Segoe UI"/>
              </a:rPr>
              <a:t> </a:t>
            </a:r>
            <a:r>
              <a:rPr lang="en-US" sz="2400" b="1" dirty="0" err="1">
                <a:latin typeface="Arial Black"/>
                <a:cs typeface="Segoe UI"/>
              </a:rPr>
              <a:t>дизайнерами</a:t>
            </a:r>
            <a:r>
              <a:rPr lang="en-US" sz="2400" b="1" dirty="0">
                <a:latin typeface="Arial Black"/>
                <a:cs typeface="Segoe UI"/>
              </a:rPr>
              <a:t> </a:t>
            </a:r>
          </a:p>
          <a:p>
            <a:pPr marL="342900" indent="-342900" algn="just">
              <a:lnSpc>
                <a:spcPct val="150000"/>
              </a:lnSpc>
              <a:buFont typeface="Wingdings"/>
              <a:buChar char="§"/>
            </a:pPr>
            <a:r>
              <a:rPr lang="ru-RU" sz="2400" dirty="0">
                <a:latin typeface="Arial Black"/>
                <a:ea typeface="+mn-lt"/>
                <a:cs typeface="+mn-lt"/>
              </a:rPr>
              <a:t>Трудность в нахождении иллюстраций нужной направленности</a:t>
            </a:r>
            <a:endParaRPr lang="ru-RU" sz="2400" b="1" dirty="0">
              <a:latin typeface="Arial Black"/>
              <a:cs typeface="Segoe UI"/>
            </a:endParaRPr>
          </a:p>
          <a:p>
            <a:pPr marL="342900" indent="-342900" algn="just">
              <a:lnSpc>
                <a:spcPct val="150000"/>
              </a:lnSpc>
              <a:buFont typeface="Wingdings"/>
              <a:buChar char="§"/>
            </a:pPr>
            <a:endParaRPr lang="ru-RU" sz="2400" b="1" dirty="0">
              <a:latin typeface="Arial Black"/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22135848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7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110870F-6D1A-36B1-0347-83BD155203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425904"/>
            <a:ext cx="5437188" cy="1997855"/>
          </a:xfrm>
        </p:spPr>
        <p:txBody>
          <a:bodyPr wrap="square" anchor="t">
            <a:normAutofit/>
          </a:bodyPr>
          <a:lstStyle/>
          <a:p>
            <a:r>
              <a:rPr lang="ru-RU" sz="3600" b="1" dirty="0">
                <a:latin typeface="Arial Black"/>
              </a:rPr>
              <a:t>Цель</a:t>
            </a:r>
            <a:endParaRPr lang="ru-RU" dirty="0">
              <a:latin typeface="Arial Black"/>
            </a:endParaRPr>
          </a:p>
        </p:txBody>
      </p:sp>
      <p:sp>
        <p:nvSpPr>
          <p:cNvPr id="36" name="Oval 9">
            <a:extLst>
              <a:ext uri="{FF2B5EF4-FFF2-40B4-BE49-F238E27FC236}">
                <a16:creationId xmlns:a16="http://schemas.microsoft.com/office/drawing/2014/main" id="{6959C3E7-D59B-44C4-9BBD-3BC2A41A0C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20151" y="3295640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7" name="Group 11">
            <a:extLst>
              <a:ext uri="{FF2B5EF4-FFF2-40B4-BE49-F238E27FC236}">
                <a16:creationId xmlns:a16="http://schemas.microsoft.com/office/drawing/2014/main" id="{3654876B-FB01-4E58-9C9F-3D510011B1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022329" y="4018501"/>
            <a:ext cx="1468514" cy="1521012"/>
            <a:chOff x="8926879" y="88028"/>
            <a:chExt cx="1468514" cy="1521012"/>
          </a:xfrm>
        </p:grpSpPr>
        <p:sp>
          <p:nvSpPr>
            <p:cNvPr id="38" name="Freeform 5">
              <a:extLst>
                <a:ext uri="{FF2B5EF4-FFF2-40B4-BE49-F238E27FC236}">
                  <a16:creationId xmlns:a16="http://schemas.microsoft.com/office/drawing/2014/main" id="{6EE14B10-2C91-4CF8-ABB6-7E21AA98CC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9153221" y="88028"/>
              <a:ext cx="1242172" cy="729202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4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9" name="Freeform 6">
              <a:extLst>
                <a:ext uri="{FF2B5EF4-FFF2-40B4-BE49-F238E27FC236}">
                  <a16:creationId xmlns:a16="http://schemas.microsoft.com/office/drawing/2014/main" id="{5A93B35E-1AB2-4CCC-91AC-122E57A18A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8926879" y="221946"/>
              <a:ext cx="611884" cy="1076550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4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E9951197-11BD-489A-BF2C-E542541ABC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9455555" y="532490"/>
              <a:ext cx="630288" cy="1076550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40000"/>
                    <a:lumOff val="60000"/>
                    <a:alpha val="6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508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40" name="Объект 2">
            <a:extLst>
              <a:ext uri="{FF2B5EF4-FFF2-40B4-BE49-F238E27FC236}">
                <a16:creationId xmlns:a16="http://schemas.microsoft.com/office/drawing/2014/main" id="{4EA63CD5-6AD5-E452-8263-EA0AF5B5A8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275" y="1392624"/>
            <a:ext cx="10310812" cy="4524375"/>
          </a:xfrm>
        </p:spPr>
        <p:txBody>
          <a:bodyPr anchor="t">
            <a:normAutofit/>
          </a:bodyPr>
          <a:lstStyle/>
          <a:p>
            <a:r>
              <a:rPr lang="ru-RU" sz="2400" dirty="0">
                <a:solidFill>
                  <a:schemeClr val="tx1"/>
                </a:solidFill>
                <a:latin typeface="Arial Black"/>
                <a:ea typeface="+mn-lt"/>
                <a:cs typeface="+mn-lt"/>
              </a:rPr>
              <a:t>Создание инструмента взаимодействия, возможности совместной работы, карьерного роста, формирования единого портфолио дизайнеров, а также помощи в поиске вдохновения и нахождении иллюстраций нужной направленности</a:t>
            </a:r>
            <a:endParaRPr lang="ru-RU" sz="2400" dirty="0">
              <a:solidFill>
                <a:schemeClr val="tx1"/>
              </a:solidFill>
              <a:latin typeface="Arial Black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093157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64129B2-C94D-96F0-9F65-F97C7D06D7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165" y="-995602"/>
            <a:ext cx="3565524" cy="1997855"/>
          </a:xfrm>
        </p:spPr>
        <p:txBody>
          <a:bodyPr wrap="square" anchor="b">
            <a:normAutofit/>
          </a:bodyPr>
          <a:lstStyle/>
          <a:p>
            <a:r>
              <a:rPr lang="ru-RU" sz="3400">
                <a:latin typeface="Arial Black"/>
              </a:rPr>
              <a:t>Актуальность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9308A0F-3EF7-5CF0-DD92-37742F897A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5164" y="1373606"/>
            <a:ext cx="5539405" cy="3414425"/>
          </a:xfrm>
        </p:spPr>
        <p:txBody>
          <a:bodyPr vert="horz" wrap="square" lIns="0" tIns="0" rIns="0" bIns="0" rtlCol="0" anchor="t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200" dirty="0">
                <a:solidFill>
                  <a:schemeClr val="tx1"/>
                </a:solidFill>
                <a:latin typeface="Arial Black"/>
                <a:ea typeface="+mn-lt"/>
                <a:cs typeface="+mn-lt"/>
              </a:rPr>
              <a:t>В современном мире, где визуальный контент становится ключевым элементом успешного маркетинга и брендинга, дизайнеры сталкиваются с требованиями к разнообразию графического контента. Проект </a:t>
            </a:r>
            <a:r>
              <a:rPr lang="ru-RU" sz="2200" dirty="0" err="1">
                <a:solidFill>
                  <a:schemeClr val="tx1"/>
                </a:solidFill>
                <a:latin typeface="Arial Black"/>
                <a:ea typeface="+mn-lt"/>
                <a:cs typeface="+mn-lt"/>
              </a:rPr>
              <a:t>PicHub</a:t>
            </a:r>
            <a:r>
              <a:rPr lang="ru-RU" sz="2200" dirty="0">
                <a:solidFill>
                  <a:schemeClr val="tx1"/>
                </a:solidFill>
                <a:latin typeface="Arial Black"/>
                <a:ea typeface="+mn-lt"/>
                <a:cs typeface="+mn-lt"/>
              </a:rPr>
              <a:t> направлен на решение этой проблемы, предоставляя дизайнерам удобную платформу для поиска вдохновения, а также поиска и самих объектов графики.</a:t>
            </a:r>
            <a:endParaRPr lang="ru-RU" sz="2200" dirty="0">
              <a:solidFill>
                <a:schemeClr val="tx1"/>
              </a:solidFill>
              <a:latin typeface="Arial Black"/>
              <a:ea typeface="Source Sans Pro"/>
            </a:endParaRPr>
          </a:p>
        </p:txBody>
      </p:sp>
      <p:pic>
        <p:nvPicPr>
          <p:cNvPr id="5" name="Picture 4" descr="Финансовые диаграммы на темном экране">
            <a:extLst>
              <a:ext uri="{FF2B5EF4-FFF2-40B4-BE49-F238E27FC236}">
                <a16:creationId xmlns:a16="http://schemas.microsoft.com/office/drawing/2014/main" id="{E0865489-9ACC-F3D6-DCCB-CBBF443AE91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476" r="17889" b="4"/>
          <a:stretch/>
        </p:blipFill>
        <p:spPr>
          <a:xfrm>
            <a:off x="6210879" y="2690"/>
            <a:ext cx="6868664" cy="6857990"/>
          </a:xfrm>
          <a:custGeom>
            <a:avLst/>
            <a:gdLst/>
            <a:ahLst/>
            <a:cxnLst/>
            <a:rect l="l" t="t" r="r" b="b"/>
            <a:pathLst>
              <a:path w="7641102" h="6858000">
                <a:moveTo>
                  <a:pt x="0" y="0"/>
                </a:moveTo>
                <a:lnTo>
                  <a:pt x="7641102" y="0"/>
                </a:lnTo>
                <a:lnTo>
                  <a:pt x="764110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FF3A87B-2255-45E0-A551-C11FAF9329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50898" y="5773729"/>
            <a:ext cx="7641102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5283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1887CC3-10BB-68FE-CCA8-576019B91F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>
                <a:latin typeface="Arial Black"/>
              </a:rPr>
              <a:t>Конкуренты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51E71F6-9E0F-F59A-C620-233629A9F2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1433577"/>
            <a:ext cx="11090274" cy="3979625"/>
          </a:xfrm>
        </p:spPr>
        <p:txBody>
          <a:bodyPr vert="horz" wrap="square" lIns="0" tIns="0" rIns="0" bIns="0" rtlCol="0" anchor="t">
            <a:normAutofit/>
          </a:bodyPr>
          <a:lstStyle/>
          <a:p>
            <a:pPr marL="0" indent="0">
              <a:buNone/>
            </a:pPr>
            <a:endParaRPr lang="ru-RU" dirty="0">
              <a:solidFill>
                <a:srgbClr val="FFFFFF">
                  <a:alpha val="60000"/>
                </a:srgbClr>
              </a:solidFill>
              <a:ea typeface="+mn-lt"/>
              <a:cs typeface="+mn-lt"/>
            </a:endParaRPr>
          </a:p>
          <a:p>
            <a:endParaRPr lang="ru-RU" dirty="0">
              <a:ea typeface="+mn-lt"/>
              <a:cs typeface="+mn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AC9F21-E482-E0AA-4270-022E8B4F07B1}"/>
              </a:ext>
            </a:extLst>
          </p:cNvPr>
          <p:cNvSpPr txBox="1"/>
          <p:nvPr/>
        </p:nvSpPr>
        <p:spPr>
          <a:xfrm>
            <a:off x="548099" y="1438682"/>
            <a:ext cx="9663921" cy="496546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2000" dirty="0" err="1">
                <a:latin typeface="Arial Black"/>
                <a:ea typeface="+mn-lt"/>
                <a:cs typeface="+mn-lt"/>
              </a:rPr>
              <a:t>Pinterest</a:t>
            </a:r>
            <a:r>
              <a:rPr lang="ru-RU" sz="2000" dirty="0">
                <a:latin typeface="Arial Black"/>
                <a:ea typeface="+mn-lt"/>
                <a:cs typeface="+mn-lt"/>
              </a:rPr>
              <a:t> и PicHub могут рассматриваться как конкуренты, однако они имеют разные цели и функционал, что делает их уникальными в контексте работы с визуальным контентом. Рассмотрим основные различия и аспекты конкуренции между ними:</a:t>
            </a:r>
          </a:p>
          <a:p>
            <a:pPr>
              <a:spcBef>
                <a:spcPts val="200"/>
              </a:spcBef>
              <a:spcAft>
                <a:spcPts val="200"/>
              </a:spcAft>
            </a:pPr>
            <a:endParaRPr lang="ru-RU" sz="2000" dirty="0">
              <a:latin typeface="Arial Black"/>
              <a:ea typeface="+mn-lt"/>
              <a:cs typeface="+mn-lt"/>
            </a:endParaRPr>
          </a:p>
          <a:p>
            <a:pPr marL="342900" indent="-342900">
              <a:spcBef>
                <a:spcPts val="200"/>
              </a:spcBef>
              <a:spcAft>
                <a:spcPts val="200"/>
              </a:spcAft>
              <a:buFont typeface="Arial"/>
              <a:buChar char="•"/>
            </a:pPr>
            <a:r>
              <a:rPr lang="ru-RU" sz="2000" dirty="0">
                <a:latin typeface="Arial Black"/>
                <a:ea typeface="+mn-lt"/>
                <a:cs typeface="+mn-lt"/>
              </a:rPr>
              <a:t>Сходством является то, что оба продукта являются платформой для обмена изображениями и вдохновения</a:t>
            </a:r>
            <a:endParaRPr lang="ru-RU" sz="2000" dirty="0">
              <a:latin typeface="Arial Black"/>
            </a:endParaRPr>
          </a:p>
          <a:p>
            <a:pPr marL="342900" indent="-342900">
              <a:spcBef>
                <a:spcPts val="200"/>
              </a:spcBef>
              <a:spcAft>
                <a:spcPts val="200"/>
              </a:spcAft>
              <a:buFont typeface="Arial"/>
              <a:buChar char="•"/>
            </a:pPr>
            <a:endParaRPr lang="ru-RU" sz="2000" dirty="0">
              <a:latin typeface="Arial Black"/>
              <a:ea typeface="+mn-lt"/>
              <a:cs typeface="+mn-lt"/>
            </a:endParaRPr>
          </a:p>
          <a:p>
            <a:pPr marL="342900" indent="-342900">
              <a:spcBef>
                <a:spcPts val="200"/>
              </a:spcBef>
              <a:spcAft>
                <a:spcPts val="200"/>
              </a:spcAft>
              <a:buFont typeface="Arial"/>
              <a:buChar char="•"/>
            </a:pPr>
            <a:r>
              <a:rPr lang="ru-RU" sz="2000" dirty="0">
                <a:latin typeface="Arial Black"/>
                <a:ea typeface="+mn-lt"/>
                <a:cs typeface="+mn-lt"/>
              </a:rPr>
              <a:t>Наш продукт отличается более понятным и удобным интерфейсом</a:t>
            </a:r>
            <a:endParaRPr lang="ru-RU" sz="2000" dirty="0">
              <a:latin typeface="Arial Black"/>
            </a:endParaRPr>
          </a:p>
          <a:p>
            <a:pPr marL="342900" indent="-342900">
              <a:spcBef>
                <a:spcPts val="200"/>
              </a:spcBef>
              <a:spcAft>
                <a:spcPts val="200"/>
              </a:spcAft>
              <a:buFont typeface="Arial"/>
              <a:buChar char="•"/>
            </a:pPr>
            <a:endParaRPr lang="ru-RU" sz="2000" dirty="0">
              <a:latin typeface="Arial Black"/>
              <a:ea typeface="+mn-lt"/>
              <a:cs typeface="+mn-lt"/>
            </a:endParaRPr>
          </a:p>
          <a:p>
            <a:pPr marL="342900" indent="-342900">
              <a:buFont typeface="Arial"/>
              <a:buChar char="•"/>
            </a:pPr>
            <a:r>
              <a:rPr lang="ru-RU" sz="2000" dirty="0">
                <a:latin typeface="Arial Black"/>
                <a:ea typeface="+mn-lt"/>
                <a:cs typeface="+mn-lt"/>
              </a:rPr>
              <a:t>А также важным отличием является представление проектов в виде объектов со  своими свойствами и совокупностью функционала</a:t>
            </a:r>
            <a:endParaRPr lang="ru-RU" sz="2000" dirty="0">
              <a:latin typeface="Arial Black"/>
              <a:ea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6065934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98587EC-65A7-D42A-4974-B7C226AB5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01412" y="549275"/>
            <a:ext cx="5437185" cy="1997855"/>
          </a:xfrm>
        </p:spPr>
        <p:txBody>
          <a:bodyPr wrap="square" anchor="b">
            <a:normAutofit/>
          </a:bodyPr>
          <a:lstStyle/>
          <a:p>
            <a:r>
              <a:rPr lang="ru-RU" sz="3600" dirty="0">
                <a:latin typeface="Arial Black"/>
              </a:rPr>
              <a:t>Целевая аудитория </a:t>
            </a:r>
          </a:p>
        </p:txBody>
      </p:sp>
      <p:pic>
        <p:nvPicPr>
          <p:cNvPr id="22" name="Рисунок 21" descr="Изображение выглядит как мультфильм, графическая вставка, рисунок, иллюстрация&#10;&#10;Автоматически созданное описание">
            <a:extLst>
              <a:ext uri="{FF2B5EF4-FFF2-40B4-BE49-F238E27FC236}">
                <a16:creationId xmlns:a16="http://schemas.microsoft.com/office/drawing/2014/main" id="{A528EB8A-94D5-10E4-C535-A135E14E9B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/>
        </p:blipFill>
        <p:spPr>
          <a:xfrm>
            <a:off x="553403" y="882969"/>
            <a:ext cx="5092062" cy="5092062"/>
          </a:xfrm>
          <a:custGeom>
            <a:avLst/>
            <a:gdLst/>
            <a:ahLst/>
            <a:cxnLst/>
            <a:rect l="l" t="t" r="r" b="b"/>
            <a:pathLst>
              <a:path w="5092062" h="5759450">
                <a:moveTo>
                  <a:pt x="0" y="0"/>
                </a:moveTo>
                <a:lnTo>
                  <a:pt x="5092062" y="0"/>
                </a:lnTo>
                <a:lnTo>
                  <a:pt x="5092062" y="5759450"/>
                </a:lnTo>
                <a:lnTo>
                  <a:pt x="0" y="5759450"/>
                </a:lnTo>
                <a:close/>
              </a:path>
            </a:pathLst>
          </a:custGeom>
        </p:spPr>
      </p:pic>
      <p:sp>
        <p:nvSpPr>
          <p:cNvPr id="3" name="Объект 2">
            <a:extLst>
              <a:ext uri="{FF2B5EF4-FFF2-40B4-BE49-F238E27FC236}">
                <a16:creationId xmlns:a16="http://schemas.microsoft.com/office/drawing/2014/main" id="{F3B16FF5-FECE-F125-6203-E70A978D6D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01410" y="2780787"/>
            <a:ext cx="5437187" cy="3415519"/>
          </a:xfrm>
        </p:spPr>
        <p:txBody>
          <a:bodyPr vert="horz" lIns="0" tIns="0" rIns="0" bIns="0" rtlCol="0" anchor="t">
            <a:normAutofit/>
          </a:bodyPr>
          <a:lstStyle/>
          <a:p>
            <a:pPr marL="0" indent="0">
              <a:buNone/>
            </a:pPr>
            <a:r>
              <a:rPr lang="ru-RU" dirty="0">
                <a:solidFill>
                  <a:schemeClr val="tx1"/>
                </a:solidFill>
                <a:latin typeface="Arial Black"/>
                <a:ea typeface="+mn-lt"/>
                <a:cs typeface="+mn-lt"/>
              </a:rPr>
              <a:t>Целевой аудиторией являются дизайнеры, веб – разработчики, пользователи, ищущие вдохновение, любители искусства и художники</a:t>
            </a:r>
            <a:endParaRPr lang="ru-RU" dirty="0">
              <a:solidFill>
                <a:schemeClr val="tx1"/>
              </a:solidFill>
              <a:latin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39183041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A565349-E3D8-1105-F864-9A1B81A052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852" y="614663"/>
            <a:ext cx="8281987" cy="1333057"/>
          </a:xfrm>
        </p:spPr>
        <p:txBody>
          <a:bodyPr wrap="square" anchor="t">
            <a:normAutofit/>
          </a:bodyPr>
          <a:lstStyle/>
          <a:p>
            <a:r>
              <a:rPr lang="ru-RU" sz="3600" dirty="0">
                <a:latin typeface="Arial Black"/>
              </a:rPr>
              <a:t>Риски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04E6BD3-B518-46A4-9CC0-30D0955523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19157" y="1584557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0DAEA90-11E9-4069-BC2C-6F65C6C1C3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 flipH="1" flipV="1">
            <a:off x="8600937" y="4090109"/>
            <a:ext cx="3682485" cy="1853969"/>
          </a:xfrm>
          <a:custGeom>
            <a:avLst/>
            <a:gdLst>
              <a:gd name="connsiteX0" fmla="*/ 3682485 w 3682485"/>
              <a:gd name="connsiteY0" fmla="*/ 1853969 h 1853969"/>
              <a:gd name="connsiteX1" fmla="*/ 2755500 w 3682485"/>
              <a:gd name="connsiteY1" fmla="*/ 1853969 h 1853969"/>
              <a:gd name="connsiteX2" fmla="*/ 1828517 w 3682485"/>
              <a:gd name="connsiteY2" fmla="*/ 926985 h 1853969"/>
              <a:gd name="connsiteX3" fmla="*/ 901534 w 3682485"/>
              <a:gd name="connsiteY3" fmla="*/ 1853969 h 1853969"/>
              <a:gd name="connsiteX4" fmla="*/ 293606 w 3682485"/>
              <a:gd name="connsiteY4" fmla="*/ 1853969 h 1853969"/>
              <a:gd name="connsiteX5" fmla="*/ 0 w 3682485"/>
              <a:gd name="connsiteY5" fmla="*/ 1560363 h 1853969"/>
              <a:gd name="connsiteX6" fmla="*/ 12215 w 3682485"/>
              <a:gd name="connsiteY6" fmla="*/ 1480329 h 1853969"/>
              <a:gd name="connsiteX7" fmla="*/ 1828517 w 3682485"/>
              <a:gd name="connsiteY7" fmla="*/ 0 h 1853969"/>
              <a:gd name="connsiteX8" fmla="*/ 3682485 w 3682485"/>
              <a:gd name="connsiteY8" fmla="*/ 1853969 h 1853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682485" h="1853969">
                <a:moveTo>
                  <a:pt x="3682485" y="1853969"/>
                </a:moveTo>
                <a:lnTo>
                  <a:pt x="2755500" y="1853969"/>
                </a:lnTo>
                <a:cubicBezTo>
                  <a:pt x="2755500" y="1342010"/>
                  <a:pt x="2340476" y="926985"/>
                  <a:pt x="1828517" y="926985"/>
                </a:cubicBezTo>
                <a:cubicBezTo>
                  <a:pt x="1316558" y="926985"/>
                  <a:pt x="901534" y="1342010"/>
                  <a:pt x="901534" y="1853969"/>
                </a:cubicBezTo>
                <a:lnTo>
                  <a:pt x="293606" y="1853969"/>
                </a:lnTo>
                <a:lnTo>
                  <a:pt x="0" y="1560363"/>
                </a:lnTo>
                <a:lnTo>
                  <a:pt x="12215" y="1480329"/>
                </a:lnTo>
                <a:cubicBezTo>
                  <a:pt x="185091" y="635508"/>
                  <a:pt x="932589" y="0"/>
                  <a:pt x="1828517" y="0"/>
                </a:cubicBezTo>
                <a:cubicBezTo>
                  <a:pt x="2852434" y="0"/>
                  <a:pt x="3682485" y="830051"/>
                  <a:pt x="3682485" y="1853969"/>
                </a:cubicBezTo>
                <a:close/>
              </a:path>
            </a:pathLst>
          </a:custGeom>
          <a:gradFill flip="none" rotWithShape="1">
            <a:gsLst>
              <a:gs pos="97000">
                <a:schemeClr val="bg2"/>
              </a:gs>
              <a:gs pos="31000">
                <a:schemeClr val="bg2">
                  <a:lumMod val="90000"/>
                  <a:lumOff val="10000"/>
                </a:schemeClr>
              </a:gs>
            </a:gsLst>
            <a:lin ang="15000000" scaled="0"/>
            <a:tileRect/>
          </a:gradFill>
          <a:ln>
            <a:noFill/>
          </a:ln>
          <a:effectLst>
            <a:innerShdw blurRad="508000" dist="101600" dir="9600000">
              <a:schemeClr val="accent1">
                <a:lumMod val="60000"/>
                <a:lumOff val="40000"/>
                <a:alpha val="8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0E8189B-747E-48AE-99A9-1BEE680125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 flipH="1" flipV="1">
            <a:off x="8711129" y="3843994"/>
            <a:ext cx="3644147" cy="2149759"/>
          </a:xfrm>
          <a:custGeom>
            <a:avLst/>
            <a:gdLst>
              <a:gd name="connsiteX0" fmla="*/ 3644147 w 3644147"/>
              <a:gd name="connsiteY0" fmla="*/ 2149759 h 2149759"/>
              <a:gd name="connsiteX1" fmla="*/ 2717163 w 3644147"/>
              <a:gd name="connsiteY1" fmla="*/ 2149759 h 2149759"/>
              <a:gd name="connsiteX2" fmla="*/ 1790179 w 3644147"/>
              <a:gd name="connsiteY2" fmla="*/ 1074881 h 2149759"/>
              <a:gd name="connsiteX3" fmla="*/ 863196 w 3644147"/>
              <a:gd name="connsiteY3" fmla="*/ 2149759 h 2149759"/>
              <a:gd name="connsiteX4" fmla="*/ 551057 w 3644147"/>
              <a:gd name="connsiteY4" fmla="*/ 2149759 h 2149759"/>
              <a:gd name="connsiteX5" fmla="*/ 0 w 3644147"/>
              <a:gd name="connsiteY5" fmla="*/ 1598702 h 2149759"/>
              <a:gd name="connsiteX6" fmla="*/ 19562 w 3644147"/>
              <a:gd name="connsiteY6" fmla="*/ 1510486 h 2149759"/>
              <a:gd name="connsiteX7" fmla="*/ 1790179 w 3644147"/>
              <a:gd name="connsiteY7" fmla="*/ 0 h 2149759"/>
              <a:gd name="connsiteX8" fmla="*/ 3644147 w 3644147"/>
              <a:gd name="connsiteY8" fmla="*/ 2149759 h 2149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644147" h="2149759">
                <a:moveTo>
                  <a:pt x="3644147" y="2149759"/>
                </a:moveTo>
                <a:lnTo>
                  <a:pt x="2717163" y="2149759"/>
                </a:lnTo>
                <a:cubicBezTo>
                  <a:pt x="2717162" y="1556120"/>
                  <a:pt x="2302138" y="1074880"/>
                  <a:pt x="1790179" y="1074881"/>
                </a:cubicBezTo>
                <a:cubicBezTo>
                  <a:pt x="1278220" y="1074880"/>
                  <a:pt x="863196" y="1556119"/>
                  <a:pt x="863196" y="2149759"/>
                </a:cubicBezTo>
                <a:lnTo>
                  <a:pt x="551057" y="2149759"/>
                </a:lnTo>
                <a:lnTo>
                  <a:pt x="0" y="1598702"/>
                </a:lnTo>
                <a:lnTo>
                  <a:pt x="19562" y="1510486"/>
                </a:lnTo>
                <a:cubicBezTo>
                  <a:pt x="254295" y="635388"/>
                  <a:pt x="958246" y="0"/>
                  <a:pt x="1790179" y="0"/>
                </a:cubicBezTo>
                <a:cubicBezTo>
                  <a:pt x="2814097" y="0"/>
                  <a:pt x="3644147" y="962481"/>
                  <a:pt x="3644147" y="2149759"/>
                </a:cubicBezTo>
                <a:close/>
              </a:path>
            </a:pathLst>
          </a:custGeom>
          <a:solidFill>
            <a:schemeClr val="bg2">
              <a:lumMod val="50000"/>
              <a:lumOff val="50000"/>
              <a:alpha val="60000"/>
            </a:schemeClr>
          </a:solidFill>
          <a:ln>
            <a:noFill/>
          </a:ln>
          <a:effectLst>
            <a:softEdge rad="381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9CA31F0-B1E5-1F57-9FBB-699F50F100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9674" y="1724016"/>
            <a:ext cx="8034285" cy="3081647"/>
          </a:xfrm>
        </p:spPr>
        <p:txBody>
          <a:bodyPr vert="horz" wrap="square" lIns="0" tIns="0" rIns="0" bIns="0" rtlCol="0" anchor="t">
            <a:noAutofit/>
          </a:bodyPr>
          <a:lstStyle/>
          <a:p>
            <a:pPr marL="0" indent="0">
              <a:buNone/>
            </a:pPr>
            <a:r>
              <a:rPr lang="ru-RU" sz="2200" dirty="0">
                <a:solidFill>
                  <a:schemeClr val="tx1"/>
                </a:solidFill>
                <a:latin typeface="Arial Black"/>
                <a:ea typeface="+mn-lt"/>
                <a:cs typeface="+mn-lt"/>
              </a:rPr>
              <a:t>Внутренние риски:</a:t>
            </a:r>
            <a:endParaRPr lang="ru-RU" sz="2200">
              <a:solidFill>
                <a:schemeClr val="tx1"/>
              </a:solidFill>
              <a:latin typeface="Arial Black"/>
              <a:ea typeface="Source Sans Pro"/>
            </a:endParaRPr>
          </a:p>
          <a:p>
            <a:pPr marL="0" indent="0">
              <a:buNone/>
            </a:pPr>
            <a:r>
              <a:rPr lang="ru-RU" sz="2200" dirty="0">
                <a:solidFill>
                  <a:schemeClr val="tx1"/>
                </a:solidFill>
                <a:latin typeface="Arial Black"/>
                <a:ea typeface="+mn-lt"/>
                <a:cs typeface="+mn-lt"/>
              </a:rPr>
              <a:t>Не успеть завершить проект до назначенной даты</a:t>
            </a:r>
            <a:endParaRPr lang="ru-RU" sz="2200">
              <a:solidFill>
                <a:schemeClr val="tx1"/>
              </a:solidFill>
              <a:latin typeface="Arial Black"/>
            </a:endParaRPr>
          </a:p>
          <a:p>
            <a:pPr marL="0" indent="0">
              <a:buNone/>
            </a:pPr>
            <a:r>
              <a:rPr lang="ru-RU" sz="2200" dirty="0">
                <a:solidFill>
                  <a:schemeClr val="tx1"/>
                </a:solidFill>
                <a:latin typeface="Arial Black"/>
                <a:ea typeface="+mn-lt"/>
                <a:cs typeface="+mn-lt"/>
              </a:rPr>
              <a:t>Внешние риски:</a:t>
            </a:r>
            <a:endParaRPr lang="ru-RU" sz="2200">
              <a:solidFill>
                <a:schemeClr val="tx1"/>
              </a:solidFill>
              <a:latin typeface="Arial Black"/>
            </a:endParaRPr>
          </a:p>
          <a:p>
            <a:pPr marL="0" indent="0">
              <a:buNone/>
            </a:pPr>
            <a:r>
              <a:rPr lang="ru-RU" sz="2200" dirty="0">
                <a:solidFill>
                  <a:schemeClr val="tx1"/>
                </a:solidFill>
                <a:latin typeface="Arial Black"/>
                <a:ea typeface="+mn-lt"/>
                <a:cs typeface="+mn-lt"/>
              </a:rPr>
              <a:t>Нехватка места на сервере для большого количества файлов пользователей</a:t>
            </a:r>
            <a:endParaRPr lang="ru-RU" sz="2200" dirty="0">
              <a:solidFill>
                <a:schemeClr val="tx1"/>
              </a:solidFill>
              <a:latin typeface="Arial Black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D9DE43D0-73AC-46B4-A39F-E66967A1F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 flipH="1" flipV="1">
            <a:off x="10021470" y="2920062"/>
            <a:ext cx="214196" cy="933178"/>
          </a:xfrm>
          <a:prstGeom prst="ellipse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803C343E-7EAC-4512-955A-33B1833F2D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 flipH="1" flipV="1">
            <a:off x="11901768" y="4915975"/>
            <a:ext cx="214196" cy="701949"/>
          </a:xfrm>
          <a:custGeom>
            <a:avLst/>
            <a:gdLst>
              <a:gd name="connsiteX0" fmla="*/ 128682 w 214196"/>
              <a:gd name="connsiteY0" fmla="*/ 9479 h 701949"/>
              <a:gd name="connsiteX1" fmla="*/ 214196 w 214196"/>
              <a:gd name="connsiteY1" fmla="*/ 466589 h 701949"/>
              <a:gd name="connsiteX2" fmla="*/ 213337 w 214196"/>
              <a:gd name="connsiteY2" fmla="*/ 503724 h 701949"/>
              <a:gd name="connsiteX3" fmla="*/ 15112 w 214196"/>
              <a:gd name="connsiteY3" fmla="*/ 701949 h 701949"/>
              <a:gd name="connsiteX4" fmla="*/ 8417 w 214196"/>
              <a:gd name="connsiteY4" fmla="*/ 648207 h 701949"/>
              <a:gd name="connsiteX5" fmla="*/ 0 w 214196"/>
              <a:gd name="connsiteY5" fmla="*/ 466589 h 701949"/>
              <a:gd name="connsiteX6" fmla="*/ 107098 w 214196"/>
              <a:gd name="connsiteY6" fmla="*/ 0 h 701949"/>
              <a:gd name="connsiteX7" fmla="*/ 128682 w 214196"/>
              <a:gd name="connsiteY7" fmla="*/ 9479 h 701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4196" h="701949">
                <a:moveTo>
                  <a:pt x="128682" y="9479"/>
                </a:moveTo>
                <a:cubicBezTo>
                  <a:pt x="177485" y="52987"/>
                  <a:pt x="214196" y="241110"/>
                  <a:pt x="214196" y="466589"/>
                </a:cubicBezTo>
                <a:lnTo>
                  <a:pt x="213337" y="503724"/>
                </a:lnTo>
                <a:lnTo>
                  <a:pt x="15112" y="701949"/>
                </a:lnTo>
                <a:lnTo>
                  <a:pt x="8417" y="648207"/>
                </a:lnTo>
                <a:cubicBezTo>
                  <a:pt x="2997" y="592384"/>
                  <a:pt x="0" y="531011"/>
                  <a:pt x="0" y="466589"/>
                </a:cubicBezTo>
                <a:cubicBezTo>
                  <a:pt x="0" y="208899"/>
                  <a:pt x="47949" y="0"/>
                  <a:pt x="107098" y="0"/>
                </a:cubicBezTo>
                <a:cubicBezTo>
                  <a:pt x="114492" y="0"/>
                  <a:pt x="121710" y="3264"/>
                  <a:pt x="128682" y="9479"/>
                </a:cubicBezTo>
                <a:close/>
              </a:path>
            </a:pathLst>
          </a:cu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6356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12BC32-57E7-CD41-1936-B64EDEEB56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798" y="480798"/>
            <a:ext cx="8281987" cy="1333057"/>
          </a:xfrm>
        </p:spPr>
        <p:txBody>
          <a:bodyPr wrap="square" anchor="t">
            <a:normAutofit/>
          </a:bodyPr>
          <a:lstStyle/>
          <a:p>
            <a:r>
              <a:rPr lang="ru-RU" sz="3600" dirty="0">
                <a:latin typeface="Arial Black"/>
              </a:rPr>
              <a:t>Задачи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8D9FE19-3EE9-41F7-8054-F2C86DBEB3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9908" y="4729022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2BA0E93-8E2B-24D2-F8AB-F6DB6F6678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620" y="1641638"/>
            <a:ext cx="8466771" cy="3040458"/>
          </a:xfrm>
        </p:spPr>
        <p:txBody>
          <a:bodyPr vert="horz" wrap="square" lIns="0" tIns="0" rIns="0" bIns="0" rtlCol="0" anchor="t">
            <a:noAutofit/>
          </a:bodyPr>
          <a:lstStyle/>
          <a:p>
            <a:pPr marL="457200" indent="-457200">
              <a:buAutoNum type="arabicPeriod"/>
            </a:pPr>
            <a:r>
              <a:rPr lang="ru-RU" sz="2200" dirty="0">
                <a:solidFill>
                  <a:schemeClr val="tx1"/>
                </a:solidFill>
                <a:latin typeface="Arial Black"/>
                <a:ea typeface="Source Sans Pro"/>
              </a:rPr>
              <a:t>Анализ предметной области</a:t>
            </a:r>
            <a:endParaRPr lang="ru-RU" sz="2200">
              <a:solidFill>
                <a:schemeClr val="tx1"/>
              </a:solidFill>
              <a:latin typeface="Arial Black"/>
              <a:ea typeface="Source Sans Pro"/>
            </a:endParaRPr>
          </a:p>
          <a:p>
            <a:pPr marL="457200" indent="-457200">
              <a:buAutoNum type="arabicPeriod"/>
            </a:pPr>
            <a:r>
              <a:rPr lang="ru-RU" sz="2200" dirty="0">
                <a:solidFill>
                  <a:schemeClr val="tx1"/>
                </a:solidFill>
                <a:latin typeface="Arial Black"/>
                <a:ea typeface="+mn-lt"/>
                <a:cs typeface="+mn-lt"/>
              </a:rPr>
              <a:t>Проведение опроса о необходимости нашего продукта</a:t>
            </a:r>
            <a:endParaRPr lang="ru-RU" sz="2200">
              <a:solidFill>
                <a:schemeClr val="tx1"/>
              </a:solidFill>
              <a:latin typeface="Arial Black"/>
              <a:ea typeface="+mn-lt"/>
              <a:cs typeface="+mn-lt"/>
            </a:endParaRPr>
          </a:p>
          <a:p>
            <a:pPr marL="457200" indent="-457200">
              <a:buAutoNum type="arabicPeriod"/>
            </a:pPr>
            <a:r>
              <a:rPr lang="ru-RU" sz="2200" dirty="0">
                <a:solidFill>
                  <a:schemeClr val="tx1"/>
                </a:solidFill>
                <a:latin typeface="Arial Black"/>
                <a:ea typeface="Source Sans Pro"/>
              </a:rPr>
              <a:t>Создание прототипа сайта</a:t>
            </a:r>
            <a:endParaRPr lang="ru-RU" sz="2200">
              <a:solidFill>
                <a:schemeClr val="tx1"/>
              </a:solidFill>
              <a:latin typeface="Arial Black"/>
              <a:ea typeface="Source Sans Pro"/>
            </a:endParaRPr>
          </a:p>
          <a:p>
            <a:pPr marL="457200" indent="-457200">
              <a:buAutoNum type="arabicPeriod"/>
            </a:pPr>
            <a:r>
              <a:rPr lang="ru-RU" sz="2200" dirty="0">
                <a:solidFill>
                  <a:schemeClr val="tx1"/>
                </a:solidFill>
                <a:latin typeface="Arial Black"/>
                <a:ea typeface="Source Sans Pro"/>
              </a:rPr>
              <a:t>Проектирование предложения</a:t>
            </a:r>
            <a:endParaRPr lang="ru-RU" sz="2200">
              <a:solidFill>
                <a:schemeClr val="tx1"/>
              </a:solidFill>
              <a:latin typeface="Arial Black"/>
              <a:ea typeface="Source Sans Pro"/>
            </a:endParaRPr>
          </a:p>
          <a:p>
            <a:pPr marL="457200" indent="-457200">
              <a:buAutoNum type="arabicPeriod"/>
            </a:pPr>
            <a:r>
              <a:rPr lang="ru-RU" sz="2200" dirty="0">
                <a:solidFill>
                  <a:schemeClr val="tx1"/>
                </a:solidFill>
                <a:latin typeface="Arial Black"/>
                <a:ea typeface="Source Sans Pro"/>
              </a:rPr>
              <a:t>Разработка программного продукта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D7EF0A0-9237-4001-884B-9E0F5ECE49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962595" y="3429000"/>
            <a:ext cx="2679292" cy="2525894"/>
            <a:chOff x="9469123" y="4029759"/>
            <a:chExt cx="2679292" cy="2525894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49490B2-2AF9-4660-9B40-248A345D95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>
              <a:off x="9988415" y="4029759"/>
              <a:ext cx="2160000" cy="252589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508000" dist="203200" dir="7320000">
                <a:schemeClr val="accent1">
                  <a:lumMod val="60000"/>
                  <a:lumOff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0364A160-6ADA-4260-92B9-9BD8B66812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>
              <a:off x="10009123" y="3693413"/>
              <a:ext cx="1080000" cy="2160000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52523375"/>
      </p:ext>
    </p:extLst>
  </p:cSld>
  <p:clrMapOvr>
    <a:masterClrMapping/>
  </p:clrMapOvr>
</p:sld>
</file>

<file path=ppt/theme/theme1.xml><?xml version="1.0" encoding="utf-8"?>
<a:theme xmlns:a="http://schemas.openxmlformats.org/drawingml/2006/main" name="3DFloatVTI">
  <a:themeElements>
    <a:clrScheme name="Float">
      <a:dk1>
        <a:sysClr val="windowText" lastClr="000000"/>
      </a:dk1>
      <a:lt1>
        <a:sysClr val="window" lastClr="FFFFFF"/>
      </a:lt1>
      <a:dk2>
        <a:srgbClr val="1B192E"/>
      </a:dk2>
      <a:lt2>
        <a:srgbClr val="EAE5EB"/>
      </a:lt2>
      <a:accent1>
        <a:srgbClr val="13BE89"/>
      </a:accent1>
      <a:accent2>
        <a:srgbClr val="12B1BF"/>
      </a:accent2>
      <a:accent3>
        <a:srgbClr val="D40AA8"/>
      </a:accent3>
      <a:accent4>
        <a:srgbClr val="B86E62"/>
      </a:accent4>
      <a:accent5>
        <a:srgbClr val="A3A3C1"/>
      </a:accent5>
      <a:accent6>
        <a:srgbClr val="37335B"/>
      </a:accent6>
      <a:hlink>
        <a:srgbClr val="0066FF"/>
      </a:hlink>
      <a:folHlink>
        <a:srgbClr val="666699"/>
      </a:folHlink>
    </a:clrScheme>
    <a:fontScheme name="Float">
      <a:majorFont>
        <a:latin typeface="Sitka Heading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3DFloatVTI" id="{F59BA300-ED19-4B39-9AE3-7882B1DE8B78}" vid="{0FEC63E3-719F-4F50-9F1E-5B8BAF39109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440</Words>
  <Application>Microsoft Office PowerPoint</Application>
  <PresentationFormat>Широкоэкранный</PresentationFormat>
  <Paragraphs>69</Paragraphs>
  <Slides>16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16</vt:i4>
      </vt:variant>
    </vt:vector>
  </HeadingPairs>
  <TitlesOfParts>
    <vt:vector size="22" baseType="lpstr">
      <vt:lpstr>Arial</vt:lpstr>
      <vt:lpstr>Arial Black</vt:lpstr>
      <vt:lpstr>Sitka Heading</vt:lpstr>
      <vt:lpstr>Source Sans Pro</vt:lpstr>
      <vt:lpstr>Wingdings</vt:lpstr>
      <vt:lpstr>3DFloatVTI</vt:lpstr>
      <vt:lpstr>PicHub</vt:lpstr>
      <vt:lpstr>Члены команды</vt:lpstr>
      <vt:lpstr>Проблемы</vt:lpstr>
      <vt:lpstr>Цель</vt:lpstr>
      <vt:lpstr>Актуальность</vt:lpstr>
      <vt:lpstr>Конкуренты</vt:lpstr>
      <vt:lpstr>Целевая аудитория </vt:lpstr>
      <vt:lpstr>Риски</vt:lpstr>
      <vt:lpstr>Задачи</vt:lpstr>
      <vt:lpstr>Выполненные задачи</vt:lpstr>
      <vt:lpstr>Демонстранция работы приложения на примере главной страницы</vt:lpstr>
      <vt:lpstr>Демонстранция работы приложения на примере страницы профиля</vt:lpstr>
      <vt:lpstr>Тип проекта</vt:lpstr>
      <vt:lpstr>Ресурсы</vt:lpstr>
      <vt:lpstr>Функционал конечного продукта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PicHub</dc:title>
  <dc:creator>Admin</dc:creator>
  <cp:lastModifiedBy>Comper 123</cp:lastModifiedBy>
  <cp:revision>776</cp:revision>
  <dcterms:created xsi:type="dcterms:W3CDTF">2024-10-19T16:51:30Z</dcterms:created>
  <dcterms:modified xsi:type="dcterms:W3CDTF">2024-11-26T21:34:26Z</dcterms:modified>
</cp:coreProperties>
</file>